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p+DS0RnKZtg3jEbrIqof29n2SB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000000"/>
    <a:srgbClr val="CCD4F4"/>
    <a:srgbClr val="43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9909BD-4A3C-4E94-A887-7CA3963B07B2}">
  <a:tblStyle styleId="{819909BD-4A3C-4E94-A887-7CA3963B07B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823"/>
  </p:normalViewPr>
  <p:slideViewPr>
    <p:cSldViewPr snapToGrid="0" snapToObjects="1">
      <p:cViewPr varScale="1">
        <p:scale>
          <a:sx n="94" d="100"/>
          <a:sy n="94"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Place value counters and place value charts. Plain counters can also be used. Pupils should be encouraged to consider the similarities and differences between more familiar concrete resources, such as base 10, and place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Do we always need to have counters that have their value on them? </a:t>
            </a:r>
            <a:r>
              <a:rPr lang="en-GB" dirty="0">
                <a:latin typeface="Arial"/>
                <a:ea typeface="Arial"/>
                <a:cs typeface="Arial"/>
                <a:sym typeface="Arial"/>
              </a:rPr>
              <a:t>How do you know the value of the counter?  How do you know which column to place the counter in? How many hundreds, tens and ones is _____ made up of? How do you write a number that has zero tens? How do you write a number that has zero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When working with place value counters, the fact that the physical size of the object does not reflect its value may cause some difficulties.  Pupils may think that plain counters cannot be used to represent a number in a place value chart because they do not have a value written on them. Pupils may omit zeros needed as placeholders.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dirty="0">
              <a:latin typeface="Arial"/>
              <a:ea typeface="Arial"/>
              <a:cs typeface="Arial"/>
              <a:sym typeface="Arial"/>
            </a:endParaRPr>
          </a:p>
        </p:txBody>
      </p:sp>
      <p:sp>
        <p:nvSpPr>
          <p:cNvPr id="319" name="Google Shape;3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1000" lvl="0" indent="-228600" algn="l" rtl="0">
              <a:spcBef>
                <a:spcPts val="0"/>
              </a:spcBef>
              <a:spcAft>
                <a:spcPts val="0"/>
              </a:spcAft>
              <a:buSzPts val="1200"/>
              <a:buFont typeface="Arial"/>
              <a:buAutoNum type="alphaLcParenR"/>
            </a:pPr>
            <a:r>
              <a:rPr lang="en-GB" dirty="0">
                <a:latin typeface="Arial"/>
                <a:ea typeface="Arial"/>
                <a:cs typeface="Arial"/>
                <a:sym typeface="Arial"/>
              </a:rPr>
              <a:t>3 hundreds, 7 tens, 1 one</a:t>
            </a:r>
          </a:p>
          <a:p>
            <a:pPr marL="381000" lvl="0" indent="-228600" algn="l" rtl="0">
              <a:spcBef>
                <a:spcPts val="0"/>
              </a:spcBef>
              <a:spcAft>
                <a:spcPts val="0"/>
              </a:spcAft>
              <a:buSzPts val="1200"/>
              <a:buFont typeface="Arial"/>
              <a:buAutoNum type="alphaLcParenR"/>
            </a:pPr>
            <a:r>
              <a:rPr lang="en-GB" dirty="0">
                <a:latin typeface="Arial"/>
                <a:ea typeface="Arial"/>
                <a:cs typeface="Arial"/>
                <a:sym typeface="Arial"/>
              </a:rPr>
              <a:t>8 hundreds, 2 tens</a:t>
            </a:r>
          </a:p>
          <a:p>
            <a:pPr marL="381000" lvl="0" indent="-228600" algn="l" rtl="0">
              <a:spcBef>
                <a:spcPts val="0"/>
              </a:spcBef>
              <a:spcAft>
                <a:spcPts val="0"/>
              </a:spcAft>
              <a:buSzPts val="1200"/>
              <a:buFont typeface="Arial"/>
              <a:buAutoNum type="alphaLcParenR"/>
            </a:pPr>
            <a:r>
              <a:rPr lang="en-GB" dirty="0">
                <a:latin typeface="Arial"/>
                <a:ea typeface="Arial"/>
                <a:cs typeface="Arial"/>
                <a:sym typeface="Arial"/>
              </a:rPr>
              <a:t>2 more hundreds, 5 more tens</a:t>
            </a:r>
          </a:p>
          <a:p>
            <a:pPr marL="381000" lvl="0" indent="-228600" algn="l" rtl="0">
              <a:spcBef>
                <a:spcPts val="0"/>
              </a:spcBef>
              <a:spcAft>
                <a:spcPts val="0"/>
              </a:spcAft>
              <a:buSzPts val="1200"/>
              <a:buFont typeface="Arial"/>
              <a:buAutoNum type="alphaLcParenR"/>
            </a:pPr>
            <a:r>
              <a:rPr lang="en-GB" dirty="0">
                <a:latin typeface="Arial"/>
                <a:ea typeface="Arial"/>
                <a:cs typeface="Arial"/>
                <a:sym typeface="Arial"/>
              </a:rPr>
              <a:t>3 more hundreds</a:t>
            </a:r>
          </a:p>
        </p:txBody>
      </p:sp>
      <p:sp>
        <p:nvSpPr>
          <p:cNvPr id="420" name="Google Shape;4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0" i="1" dirty="0">
                <a:latin typeface="Arial"/>
                <a:ea typeface="Arial"/>
                <a:cs typeface="Arial"/>
                <a:sym typeface="Arial"/>
              </a:rPr>
              <a:t>There are various possible answers. Encourage pupils to represent the number then describe it using the sentence stems they’ve used in the lesson</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and place value charts. Plain counters can also be used.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 is represented in the place value chart? How many hundreds, tens and ones are there? What other numbers can be made using exactly five  counters? How many hundreds, tens and ones are there in each new number we can make? How can we work systematically to find all the possible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working with place value counters, the fact that the physical size of the object does not reflect its value may cause some difficulties.  Pupils may think that plain counters cannot be used to represent a number in a place value chart because they do not have a value written on them. Pupils may omit zeros needed as place holders.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Put the numbers you have created into ascending order. Choose 3 of the 3-digit numbers you have made and find 3 different ways to partition them. Write a number sentence to show each partition.</a:t>
            </a:r>
            <a:endParaRPr dirty="0">
              <a:latin typeface="Arial"/>
              <a:ea typeface="Arial"/>
              <a:cs typeface="Arial"/>
              <a:sym typeface="Arial"/>
            </a:endParaRPr>
          </a:p>
        </p:txBody>
      </p:sp>
      <p:sp>
        <p:nvSpPr>
          <p:cNvPr id="472" name="Google Shape;4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Arial"/>
                <a:ea typeface="Arial"/>
                <a:cs typeface="Arial"/>
                <a:sym typeface="Arial"/>
              </a:rPr>
              <a:t>Possible numbers are:</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6</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15, 24, 33, 42, 51, 60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105, 114, 123, 132, 141, 150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204, 213, 222, 231, 240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303, 312, 321, 330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402, 411, 420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501, 510</a:t>
            </a:r>
            <a:endParaRPr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600</a:t>
            </a:r>
            <a:endParaRPr dirty="0">
              <a:latin typeface="Arial"/>
              <a:ea typeface="Arial"/>
              <a:cs typeface="Arial"/>
              <a:sym typeface="Arial"/>
            </a:endParaRPr>
          </a:p>
        </p:txBody>
      </p:sp>
      <p:sp>
        <p:nvSpPr>
          <p:cNvPr id="490" name="Google Shape;4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and place value charts. Plain counters can also be used.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hundreds/tens/ones are there? Could you use a place value chart to help you read the numbers? Can you write a number sentence for each number the Mathlings are thinking about?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working with place value counters, the fact that the physical size of the object does not reflect its value may cause some difficulties.  </a:t>
            </a:r>
            <a:endParaRPr dirty="0"/>
          </a:p>
        </p:txBody>
      </p:sp>
      <p:sp>
        <p:nvSpPr>
          <p:cNvPr id="508" name="Google Shape;5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the Y2 small step </a:t>
            </a:r>
            <a:r>
              <a:rPr lang="en-GB" i="1" dirty="0">
                <a:latin typeface="Arial"/>
                <a:ea typeface="Arial"/>
                <a:cs typeface="Arial"/>
                <a:sym typeface="Arial"/>
              </a:rPr>
              <a:t>Use a place value chart</a:t>
            </a:r>
            <a:r>
              <a:rPr lang="en-GB" dirty="0">
                <a:latin typeface="Arial"/>
                <a:ea typeface="Arial"/>
                <a:cs typeface="Arial"/>
                <a:sym typeface="Arial"/>
              </a:rPr>
              <a:t>. They enable pupils to practice organising equipment into the correct place value headings in a place chart, making explicit the link between the counters and the familiar base 10 equipment.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charts, base 10 and place value counters. Plain counters can be used.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Ho</a:t>
            </a:r>
            <a:r>
              <a:rPr lang="en-GB" dirty="0">
                <a:solidFill>
                  <a:srgbClr val="000000"/>
                </a:solidFill>
                <a:latin typeface="Arial"/>
                <a:ea typeface="Arial"/>
                <a:cs typeface="Arial"/>
                <a:sym typeface="Arial"/>
              </a:rPr>
              <a:t>w many ones are there? How do we write a number with 3 tens and 8 ones? Where are the 3 tens shown in the place value chart? Where are the ones? Would it make any difference if the counters were plain and didn’t have a value printed on them? How would you know which counters represent the tens? How would you know which counters represent the ones? </a:t>
            </a:r>
            <a:r>
              <a:rPr lang="en-GB" dirty="0">
                <a:latin typeface="Arial"/>
                <a:ea typeface="Arial"/>
                <a:cs typeface="Arial"/>
                <a:sym typeface="Arial"/>
              </a:rPr>
              <a:t>What is the same about representing a number using base 10 and using place value counters? What is different?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may not understand when the place value headings are presented differently, for example using “T” and “O” rather than “Tens” and Ones”. Pupils may write the whole number in a single column, rather than considering the structure of the number.</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Build a number in base 10 for your partner to show using counters and a place value chart. Make a number using counters and a place value chart for your partner to build using base 10. </a:t>
            </a:r>
            <a:endParaRPr dirty="0"/>
          </a:p>
        </p:txBody>
      </p:sp>
      <p:sp>
        <p:nvSpPr>
          <p:cNvPr id="532" name="Google Shape;5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to support the deliberate practice of using place value counters and charts to make 2 digit numbers.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charts, base 10 and place value counters. Plain counters can be used.</a:t>
            </a:r>
            <a:r>
              <a:rPr lang="en-GB" dirty="0"/>
              <a:t>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are there? How many ones are there? How do you know which counters represent the tens? How do you know which counters represent the ones? What is the same about representing a number using base 10 and using place value counters? What is different? How many ones are equivalent to 1 ten? What should you do if you have 10 or more ones in the ones column? Do you need to make an exchange to find out if the numbers are the same?</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understand when the place value headings are presented differently, for example using “T” and “O” rather than “Tens” and Ones”. Pupils may write the whole number in a single column, rather than considering the structure of the number.</a:t>
            </a:r>
            <a:endParaRPr dirty="0">
              <a:latin typeface="Arial"/>
              <a:ea typeface="Arial"/>
              <a:cs typeface="Arial"/>
              <a:sym typeface="Arial"/>
            </a:endParaRPr>
          </a:p>
        </p:txBody>
      </p:sp>
      <p:sp>
        <p:nvSpPr>
          <p:cNvPr id="594" name="Google Shape;5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 p</a:t>
            </a:r>
            <a:r>
              <a:rPr lang="en-GB" dirty="0">
                <a:solidFill>
                  <a:srgbClr val="000000"/>
                </a:solidFill>
                <a:latin typeface="Arial"/>
                <a:ea typeface="Arial"/>
                <a:cs typeface="Arial"/>
                <a:sym typeface="Arial"/>
              </a:rPr>
              <a:t>upil has placed the place value counters in the wrong columns.</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Correct </a:t>
            </a:r>
            <a:r>
              <a:rPr lang="en-GB" dirty="0">
                <a:solidFill>
                  <a:srgbClr val="000000"/>
                </a:solidFill>
                <a:latin typeface="Arial"/>
                <a:ea typeface="Arial"/>
                <a:cs typeface="Arial"/>
                <a:sym typeface="Arial"/>
              </a:rPr>
              <a:t>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a:t>
            </a:r>
            <a:r>
              <a:rPr lang="en-GB" dirty="0">
                <a:solidFill>
                  <a:srgbClr val="000000"/>
                </a:solidFill>
                <a:latin typeface="Arial"/>
                <a:ea typeface="Arial"/>
                <a:cs typeface="Arial"/>
                <a:sym typeface="Arial"/>
              </a:rPr>
              <a:t> The pupil has made the correct number using the counters, but has not written the number correctly in words. The pupil may think the 300, the 50 and the 4 make separate numbers rather than making a 3-digit number.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The pupil has written the n</a:t>
            </a:r>
            <a:r>
              <a:rPr lang="en-GB" dirty="0">
                <a:solidFill>
                  <a:srgbClr val="000000"/>
                </a:solidFill>
                <a:latin typeface="Arial"/>
                <a:ea typeface="Arial"/>
                <a:cs typeface="Arial"/>
                <a:sym typeface="Arial"/>
              </a:rPr>
              <a:t>umber incorrectly and may not understand the value of each part of the number.</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equipment. Up until this lesson, place value counters have not been used as they do not show the relative sizes of numbers, and pupils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cannot see that 1 ten is made up of 10 ones. Place value counters will be introduced in this lesson during the main teaching.</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hundreds/tens/ones are there? Can you write a number sentence to find the number that has been built by the Mathlings? How many ones do you need for them to be equivalent to 1 ten? How many tens do you need for them to be equivalent to 1 hundred? What happens if you have more than 10 ones? What happens if you have more than 10 tens? Can you make any exchanges in these representations?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have difficulty exchanging when representations show more than ten of one part of a number. Pupils may not understand the value of each part of a number, for example confusing 240 and 204</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a:t>
            </a:r>
            <a:r>
              <a:rPr lang="en-GB" b="1" dirty="0">
                <a:latin typeface="Arial"/>
                <a:ea typeface="Arial"/>
                <a:cs typeface="Arial"/>
                <a:sym typeface="Arial"/>
              </a:rPr>
              <a:t> </a:t>
            </a:r>
            <a:r>
              <a:rPr lang="en-GB" dirty="0">
                <a:latin typeface="Arial"/>
                <a:ea typeface="Arial"/>
                <a:cs typeface="Arial"/>
                <a:sym typeface="Arial"/>
              </a:rPr>
              <a:t>Can you make 436 in a different way using your equipment?</a:t>
            </a:r>
            <a:endParaRPr dirty="0">
              <a:latin typeface="Arial"/>
              <a:ea typeface="Arial"/>
              <a:cs typeface="Arial"/>
              <a:sym typeface="Arial"/>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Place value counters and place value charts. Plain counters can also be used. Pupils should be encouraged to consider the similarities and differences between more familiar concrete resources, such as base 10, and place value counters.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What is the same about representing a number using base 10 and using place value counters? What is different?  How do you know the value of the counter?  How do you know which column to place the counter in? How many hundreds, tens and ones is _____ made up of? How can you use plain counters to represent a number in a place value chart? How do you write a number that has zero tens?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–When working with place value counters, the fact that the physical size of the object does not reflect its value may cause some difficulties.  Pupils may think that plain counters cannot be used to represent a number in a place value chart because they do not have a value written on them.</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Give children different numbers to complete. Paired practice - one pupil makes a number and the other writes it down. Alternatively, children use number cards/dice to make three digit numbers that they need to create on the place value charts. </a:t>
            </a:r>
            <a:endParaRPr dirty="0"/>
          </a:p>
        </p:txBody>
      </p:sp>
      <p:sp>
        <p:nvSpPr>
          <p:cNvPr id="191" name="Google Shape;19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Place value counters and place value charts. Plain counters can also be used. Pupils should be encouraged to consider the similarities and differences between more familiar concrete resources, such as base 10, and place value counters.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do you know the value of the counter?  How many hundreds, tens and ones is this number made up of? How can you use plain counters to represent a number in a place value chart? How do you write a number that has zero ones? If this place value chart shows 810, how could you show 801 using place value counters?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When working with place value counters, the fact that the physical size of the object does not reflect its value may cause some difficulties.  Pupils may omit zeros needed as placeholders.</a:t>
            </a:r>
            <a:endParaRPr sz="1200" b="0" i="0" u="none" strike="noStrike" dirty="0">
              <a:solidFill>
                <a:srgbClr val="000000"/>
              </a:solidFill>
              <a:latin typeface="Arial"/>
              <a:ea typeface="Arial"/>
              <a:cs typeface="Arial"/>
              <a:sym typeface="Arial"/>
            </a:endParaRPr>
          </a:p>
        </p:txBody>
      </p:sp>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1000" lvl="0" indent="-228600" algn="l" rtl="0">
              <a:lnSpc>
                <a:spcPct val="130000"/>
              </a:lnSpc>
              <a:spcBef>
                <a:spcPts val="0"/>
              </a:spcBef>
              <a:spcAft>
                <a:spcPts val="0"/>
              </a:spcAft>
              <a:buSzPts val="1200"/>
              <a:buFont typeface="Calibri"/>
              <a:buAutoNum type="alphaLcParenR"/>
            </a:pPr>
            <a:r>
              <a:rPr lang="en-GB" dirty="0">
                <a:solidFill>
                  <a:srgbClr val="222222"/>
                </a:solidFill>
              </a:rPr>
              <a:t>364 is made up of 3 hundreds, 6 tens and 4 ones. 364 can be made using 3 hundreds counters, 6 tens counters and 4 ones counters.</a:t>
            </a:r>
          </a:p>
          <a:p>
            <a:pPr marL="381000" lvl="0" indent="-228600" algn="l" rtl="0">
              <a:lnSpc>
                <a:spcPct val="130000"/>
              </a:lnSpc>
              <a:spcBef>
                <a:spcPts val="0"/>
              </a:spcBef>
              <a:spcAft>
                <a:spcPts val="0"/>
              </a:spcAft>
              <a:buSzPts val="1200"/>
              <a:buFont typeface="Calibri"/>
              <a:buAutoNum type="alphaLcParenR"/>
            </a:pPr>
            <a:r>
              <a:rPr lang="en-GB" dirty="0">
                <a:solidFill>
                  <a:srgbClr val="222222"/>
                </a:solidFill>
              </a:rPr>
              <a:t>250 is made up of 2 hundreds, 5 tens and 0 ones. 250 can be made using 2 hundreds counters, 5 tens counters and 0 ones counters.</a:t>
            </a:r>
          </a:p>
          <a:p>
            <a:pPr marL="381000" lvl="0" indent="-228600" algn="l" rtl="0">
              <a:lnSpc>
                <a:spcPct val="130000"/>
              </a:lnSpc>
              <a:spcBef>
                <a:spcPts val="0"/>
              </a:spcBef>
              <a:spcAft>
                <a:spcPts val="0"/>
              </a:spcAft>
              <a:buSzPts val="1200"/>
              <a:buFont typeface="Calibri"/>
              <a:buAutoNum type="alphaLcParenR"/>
            </a:pPr>
            <a:r>
              <a:rPr lang="en-GB" dirty="0">
                <a:solidFill>
                  <a:srgbClr val="222222"/>
                </a:solidFill>
              </a:rPr>
              <a:t>703 is made up of 7 hundreds, 0 tens and 3 ones. 703 can be made using 7 hundreds counters, 0 tens counters and 3 ones counters.</a:t>
            </a:r>
            <a:endParaRPr dirty="0">
              <a:solidFill>
                <a:srgbClr val="222222"/>
              </a:solidFill>
            </a:endParaRPr>
          </a:p>
          <a:p>
            <a:pPr marL="457200" lvl="0" indent="0" algn="l" rtl="0">
              <a:spcBef>
                <a:spcPts val="0"/>
              </a:spcBef>
              <a:spcAft>
                <a:spcPts val="0"/>
              </a:spcAft>
              <a:buNone/>
            </a:pPr>
            <a:endParaRPr dirty="0"/>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represent 3-digit numbers using place value resources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87050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understand how to represent 3-digit numbers using place value resources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22" name="Google Shape;322;p10"/>
          <p:cNvSpPr txBox="1">
            <a:spLocks noGrp="1"/>
          </p:cNvSpPr>
          <p:nvPr>
            <p:ph type="body" idx="2"/>
          </p:nvPr>
        </p:nvSpPr>
        <p:spPr>
          <a:xfrm>
            <a:off x="263525" y="1028369"/>
            <a:ext cx="11736900" cy="653445"/>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b="1" dirty="0"/>
              <a:t>Use a place value chart to represent each number.</a:t>
            </a:r>
            <a:endParaRPr b="1" dirty="0"/>
          </a:p>
        </p:txBody>
      </p:sp>
      <p:sp>
        <p:nvSpPr>
          <p:cNvPr id="323" name="Google Shape;323;p10"/>
          <p:cNvSpPr/>
          <p:nvPr/>
        </p:nvSpPr>
        <p:spPr>
          <a:xfrm>
            <a:off x="10728906" y="6275576"/>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326" name="Google Shape;326;p10" descr="Treemap chart&#10;&#10;Description automatically generated with medium confidence"/>
          <p:cNvPicPr preferRelativeResize="0"/>
          <p:nvPr/>
        </p:nvPicPr>
        <p:blipFill rotWithShape="1">
          <a:blip r:embed="rId3">
            <a:alphaModFix/>
          </a:blip>
          <a:srcRect/>
          <a:stretch/>
        </p:blipFill>
        <p:spPr>
          <a:xfrm>
            <a:off x="1704916" y="1609754"/>
            <a:ext cx="3389075" cy="1320924"/>
          </a:xfrm>
          <a:prstGeom prst="rect">
            <a:avLst/>
          </a:prstGeom>
          <a:noFill/>
          <a:ln>
            <a:noFill/>
          </a:ln>
        </p:spPr>
      </p:pic>
      <p:pic>
        <p:nvPicPr>
          <p:cNvPr id="327" name="Google Shape;327;p10" descr="Treemap chart&#10;&#10;Description automatically generated with medium confidence"/>
          <p:cNvPicPr preferRelativeResize="0"/>
          <p:nvPr/>
        </p:nvPicPr>
        <p:blipFill rotWithShape="1">
          <a:blip r:embed="rId3">
            <a:alphaModFix/>
          </a:blip>
          <a:srcRect/>
          <a:stretch/>
        </p:blipFill>
        <p:spPr>
          <a:xfrm>
            <a:off x="7196919" y="1609754"/>
            <a:ext cx="3389075" cy="1320924"/>
          </a:xfrm>
          <a:prstGeom prst="rect">
            <a:avLst/>
          </a:prstGeom>
          <a:noFill/>
          <a:ln>
            <a:noFill/>
          </a:ln>
        </p:spPr>
      </p:pic>
      <p:sp>
        <p:nvSpPr>
          <p:cNvPr id="330" name="Google Shape;330;p10"/>
          <p:cNvSpPr/>
          <p:nvPr/>
        </p:nvSpPr>
        <p:spPr>
          <a:xfrm>
            <a:off x="2532359" y="3165127"/>
            <a:ext cx="1786800" cy="582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615</a:t>
            </a:r>
            <a:endParaRPr sz="1800">
              <a:latin typeface="Century Gothic"/>
              <a:ea typeface="Century Gothic"/>
              <a:cs typeface="Century Gothic"/>
              <a:sym typeface="Century Gothic"/>
            </a:endParaRPr>
          </a:p>
        </p:txBody>
      </p:sp>
      <p:sp>
        <p:nvSpPr>
          <p:cNvPr id="331" name="Google Shape;331;p10"/>
          <p:cNvSpPr/>
          <p:nvPr/>
        </p:nvSpPr>
        <p:spPr>
          <a:xfrm>
            <a:off x="7998049" y="3165127"/>
            <a:ext cx="1786800" cy="582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308</a:t>
            </a:r>
            <a:endParaRPr sz="1800">
              <a:latin typeface="Century Gothic"/>
              <a:ea typeface="Century Gothic"/>
              <a:cs typeface="Century Gothic"/>
              <a:sym typeface="Century Gothic"/>
            </a:endParaRPr>
          </a:p>
        </p:txBody>
      </p:sp>
      <p:sp>
        <p:nvSpPr>
          <p:cNvPr id="341" name="Google Shape;341;p10"/>
          <p:cNvSpPr/>
          <p:nvPr/>
        </p:nvSpPr>
        <p:spPr>
          <a:xfrm>
            <a:off x="2468272" y="5994546"/>
            <a:ext cx="1786800" cy="582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497</a:t>
            </a:r>
            <a:endParaRPr sz="1800">
              <a:latin typeface="Century Gothic"/>
              <a:ea typeface="Century Gothic"/>
              <a:cs typeface="Century Gothic"/>
              <a:sym typeface="Century Gothic"/>
            </a:endParaRPr>
          </a:p>
        </p:txBody>
      </p:sp>
      <p:sp>
        <p:nvSpPr>
          <p:cNvPr id="342" name="Google Shape;342;p10"/>
          <p:cNvSpPr/>
          <p:nvPr/>
        </p:nvSpPr>
        <p:spPr>
          <a:xfrm>
            <a:off x="7948737" y="5994546"/>
            <a:ext cx="1786800" cy="582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150</a:t>
            </a:r>
            <a:endParaRPr sz="1800">
              <a:latin typeface="Century Gothic"/>
              <a:ea typeface="Century Gothic"/>
              <a:cs typeface="Century Gothic"/>
              <a:sym typeface="Century Gothic"/>
            </a:endParaRPr>
          </a:p>
        </p:txBody>
      </p:sp>
      <p:grpSp>
        <p:nvGrpSpPr>
          <p:cNvPr id="6" name="Group 5">
            <a:extLst>
              <a:ext uri="{FF2B5EF4-FFF2-40B4-BE49-F238E27FC236}">
                <a16:creationId xmlns:a16="http://schemas.microsoft.com/office/drawing/2014/main" id="{A977AFC9-E977-6D44-81DA-882B5161ADBE}"/>
              </a:ext>
            </a:extLst>
          </p:cNvPr>
          <p:cNvGrpSpPr/>
          <p:nvPr/>
        </p:nvGrpSpPr>
        <p:grpSpPr>
          <a:xfrm>
            <a:off x="1690141" y="4478723"/>
            <a:ext cx="3389075" cy="1320924"/>
            <a:chOff x="1690141" y="4478723"/>
            <a:chExt cx="3389075" cy="1320924"/>
          </a:xfrm>
        </p:grpSpPr>
        <p:pic>
          <p:nvPicPr>
            <p:cNvPr id="337" name="Google Shape;337;p10" descr="Treemap chart&#10;&#10;Description automatically generated with medium confidence"/>
            <p:cNvPicPr preferRelativeResize="0"/>
            <p:nvPr/>
          </p:nvPicPr>
          <p:blipFill rotWithShape="1">
            <a:blip r:embed="rId3">
              <a:alphaModFix/>
            </a:blip>
            <a:srcRect/>
            <a:stretch/>
          </p:blipFill>
          <p:spPr>
            <a:xfrm>
              <a:off x="1690141" y="4478723"/>
              <a:ext cx="3389075" cy="1320924"/>
            </a:xfrm>
            <a:prstGeom prst="rect">
              <a:avLst/>
            </a:prstGeom>
            <a:noFill/>
            <a:ln>
              <a:noFill/>
            </a:ln>
          </p:spPr>
        </p:pic>
        <p:pic>
          <p:nvPicPr>
            <p:cNvPr id="344" name="Google Shape;344;p10" descr="Shape, circle&#10;&#10;Description automatically generated"/>
            <p:cNvPicPr preferRelativeResize="0"/>
            <p:nvPr/>
          </p:nvPicPr>
          <p:blipFill rotWithShape="1">
            <a:blip r:embed="rId4">
              <a:alphaModFix/>
            </a:blip>
            <a:srcRect/>
            <a:stretch/>
          </p:blipFill>
          <p:spPr>
            <a:xfrm>
              <a:off x="1848483" y="4911248"/>
              <a:ext cx="306000" cy="306000"/>
            </a:xfrm>
            <a:prstGeom prst="rect">
              <a:avLst/>
            </a:prstGeom>
            <a:noFill/>
            <a:ln>
              <a:noFill/>
            </a:ln>
          </p:spPr>
        </p:pic>
        <p:pic>
          <p:nvPicPr>
            <p:cNvPr id="345" name="Google Shape;345;p10" descr="Shape, circle&#10;&#10;Description automatically generated"/>
            <p:cNvPicPr preferRelativeResize="0"/>
            <p:nvPr/>
          </p:nvPicPr>
          <p:blipFill rotWithShape="1">
            <a:blip r:embed="rId4">
              <a:alphaModFix/>
            </a:blip>
            <a:srcRect/>
            <a:stretch/>
          </p:blipFill>
          <p:spPr>
            <a:xfrm>
              <a:off x="2233158" y="4911248"/>
              <a:ext cx="306000" cy="306000"/>
            </a:xfrm>
            <a:prstGeom prst="rect">
              <a:avLst/>
            </a:prstGeom>
            <a:noFill/>
            <a:ln>
              <a:noFill/>
            </a:ln>
          </p:spPr>
        </p:pic>
        <p:pic>
          <p:nvPicPr>
            <p:cNvPr id="346" name="Google Shape;346;p10" descr="Shape, circle&#10;&#10;Description automatically generated"/>
            <p:cNvPicPr preferRelativeResize="0"/>
            <p:nvPr/>
          </p:nvPicPr>
          <p:blipFill rotWithShape="1">
            <a:blip r:embed="rId5">
              <a:alphaModFix/>
            </a:blip>
            <a:srcRect/>
            <a:stretch/>
          </p:blipFill>
          <p:spPr>
            <a:xfrm>
              <a:off x="2842171" y="4811685"/>
              <a:ext cx="306000" cy="306000"/>
            </a:xfrm>
            <a:prstGeom prst="rect">
              <a:avLst/>
            </a:prstGeom>
            <a:noFill/>
            <a:ln>
              <a:noFill/>
            </a:ln>
          </p:spPr>
        </p:pic>
        <p:pic>
          <p:nvPicPr>
            <p:cNvPr id="347" name="Google Shape;347;p10" descr="Shape, circle&#10;&#10;Description automatically generated"/>
            <p:cNvPicPr preferRelativeResize="0"/>
            <p:nvPr/>
          </p:nvPicPr>
          <p:blipFill rotWithShape="1">
            <a:blip r:embed="rId5">
              <a:alphaModFix/>
            </a:blip>
            <a:srcRect/>
            <a:stretch/>
          </p:blipFill>
          <p:spPr>
            <a:xfrm>
              <a:off x="3193671" y="4811685"/>
              <a:ext cx="306000" cy="306000"/>
            </a:xfrm>
            <a:prstGeom prst="rect">
              <a:avLst/>
            </a:prstGeom>
            <a:noFill/>
            <a:ln>
              <a:noFill/>
            </a:ln>
          </p:spPr>
        </p:pic>
        <p:pic>
          <p:nvPicPr>
            <p:cNvPr id="348" name="Google Shape;348;p10" descr="Shape, circle&#10;&#10;Description automatically generated"/>
            <p:cNvPicPr preferRelativeResize="0"/>
            <p:nvPr/>
          </p:nvPicPr>
          <p:blipFill rotWithShape="1">
            <a:blip r:embed="rId5">
              <a:alphaModFix/>
            </a:blip>
            <a:srcRect/>
            <a:stretch/>
          </p:blipFill>
          <p:spPr>
            <a:xfrm>
              <a:off x="3545171" y="4811685"/>
              <a:ext cx="306000" cy="306000"/>
            </a:xfrm>
            <a:prstGeom prst="rect">
              <a:avLst/>
            </a:prstGeom>
            <a:noFill/>
            <a:ln>
              <a:noFill/>
            </a:ln>
          </p:spPr>
        </p:pic>
        <p:pic>
          <p:nvPicPr>
            <p:cNvPr id="349" name="Google Shape;349;p10" descr="Shape, circle&#10;&#10;Description automatically generated"/>
            <p:cNvPicPr preferRelativeResize="0"/>
            <p:nvPr/>
          </p:nvPicPr>
          <p:blipFill rotWithShape="1">
            <a:blip r:embed="rId5">
              <a:alphaModFix/>
            </a:blip>
            <a:srcRect/>
            <a:stretch/>
          </p:blipFill>
          <p:spPr>
            <a:xfrm>
              <a:off x="2842171" y="5163210"/>
              <a:ext cx="306000" cy="306000"/>
            </a:xfrm>
            <a:prstGeom prst="rect">
              <a:avLst/>
            </a:prstGeom>
            <a:noFill/>
            <a:ln>
              <a:noFill/>
            </a:ln>
          </p:spPr>
        </p:pic>
        <p:pic>
          <p:nvPicPr>
            <p:cNvPr id="350" name="Google Shape;350;p10" descr="Shape, circle&#10;&#10;Description automatically generated"/>
            <p:cNvPicPr preferRelativeResize="0"/>
            <p:nvPr/>
          </p:nvPicPr>
          <p:blipFill rotWithShape="1">
            <a:blip r:embed="rId5">
              <a:alphaModFix/>
            </a:blip>
            <a:srcRect/>
            <a:stretch/>
          </p:blipFill>
          <p:spPr>
            <a:xfrm>
              <a:off x="3193671" y="5163210"/>
              <a:ext cx="306000" cy="306000"/>
            </a:xfrm>
            <a:prstGeom prst="rect">
              <a:avLst/>
            </a:prstGeom>
            <a:noFill/>
            <a:ln>
              <a:noFill/>
            </a:ln>
          </p:spPr>
        </p:pic>
        <p:pic>
          <p:nvPicPr>
            <p:cNvPr id="351" name="Google Shape;351;p10" descr="Shape, circle&#10;&#10;Description automatically generated"/>
            <p:cNvPicPr preferRelativeResize="0"/>
            <p:nvPr/>
          </p:nvPicPr>
          <p:blipFill rotWithShape="1">
            <a:blip r:embed="rId5">
              <a:alphaModFix/>
            </a:blip>
            <a:srcRect/>
            <a:stretch/>
          </p:blipFill>
          <p:spPr>
            <a:xfrm>
              <a:off x="3545171" y="5163210"/>
              <a:ext cx="306000" cy="306000"/>
            </a:xfrm>
            <a:prstGeom prst="rect">
              <a:avLst/>
            </a:prstGeom>
            <a:noFill/>
            <a:ln>
              <a:noFill/>
            </a:ln>
          </p:spPr>
        </p:pic>
        <p:grpSp>
          <p:nvGrpSpPr>
            <p:cNvPr id="352" name="Google Shape;352;p10"/>
            <p:cNvGrpSpPr/>
            <p:nvPr/>
          </p:nvGrpSpPr>
          <p:grpSpPr>
            <a:xfrm>
              <a:off x="3954709" y="4785413"/>
              <a:ext cx="1009108" cy="979981"/>
              <a:chOff x="2709187" y="4401317"/>
              <a:chExt cx="1009108" cy="979981"/>
            </a:xfrm>
          </p:grpSpPr>
          <p:pic>
            <p:nvPicPr>
              <p:cNvPr id="353" name="Google Shape;353;p10" descr="Shape, circle&#10;&#10;Description automatically generated"/>
              <p:cNvPicPr preferRelativeResize="0"/>
              <p:nvPr/>
            </p:nvPicPr>
            <p:blipFill rotWithShape="1">
              <a:blip r:embed="rId6">
                <a:alphaModFix/>
              </a:blip>
              <a:srcRect/>
              <a:stretch/>
            </p:blipFill>
            <p:spPr>
              <a:xfrm>
                <a:off x="2709187" y="4401317"/>
                <a:ext cx="306108" cy="305959"/>
              </a:xfrm>
              <a:prstGeom prst="rect">
                <a:avLst/>
              </a:prstGeom>
              <a:noFill/>
              <a:ln>
                <a:noFill/>
              </a:ln>
            </p:spPr>
          </p:pic>
          <p:pic>
            <p:nvPicPr>
              <p:cNvPr id="354" name="Google Shape;354;p10" descr="Shape, circle&#10;&#10;Description automatically generated"/>
              <p:cNvPicPr preferRelativeResize="0"/>
              <p:nvPr/>
            </p:nvPicPr>
            <p:blipFill rotWithShape="1">
              <a:blip r:embed="rId6">
                <a:alphaModFix/>
              </a:blip>
              <a:srcRect/>
              <a:stretch/>
            </p:blipFill>
            <p:spPr>
              <a:xfrm>
                <a:off x="3060687" y="4401317"/>
                <a:ext cx="306108" cy="305959"/>
              </a:xfrm>
              <a:prstGeom prst="rect">
                <a:avLst/>
              </a:prstGeom>
              <a:noFill/>
              <a:ln>
                <a:noFill/>
              </a:ln>
            </p:spPr>
          </p:pic>
          <p:pic>
            <p:nvPicPr>
              <p:cNvPr id="355" name="Google Shape;355;p10" descr="Shape, circle&#10;&#10;Description automatically generated"/>
              <p:cNvPicPr preferRelativeResize="0"/>
              <p:nvPr/>
            </p:nvPicPr>
            <p:blipFill rotWithShape="1">
              <a:blip r:embed="rId6">
                <a:alphaModFix/>
              </a:blip>
              <a:srcRect/>
              <a:stretch/>
            </p:blipFill>
            <p:spPr>
              <a:xfrm>
                <a:off x="3412187" y="4401317"/>
                <a:ext cx="306108" cy="305959"/>
              </a:xfrm>
              <a:prstGeom prst="rect">
                <a:avLst/>
              </a:prstGeom>
              <a:noFill/>
              <a:ln>
                <a:noFill/>
              </a:ln>
            </p:spPr>
          </p:pic>
          <p:pic>
            <p:nvPicPr>
              <p:cNvPr id="356" name="Google Shape;356;p10" descr="Shape, circle&#10;&#10;Description automatically generated"/>
              <p:cNvPicPr preferRelativeResize="0"/>
              <p:nvPr/>
            </p:nvPicPr>
            <p:blipFill rotWithShape="1">
              <a:blip r:embed="rId6">
                <a:alphaModFix/>
              </a:blip>
              <a:srcRect/>
              <a:stretch/>
            </p:blipFill>
            <p:spPr>
              <a:xfrm>
                <a:off x="2709187" y="4723814"/>
                <a:ext cx="306108" cy="305959"/>
              </a:xfrm>
              <a:prstGeom prst="rect">
                <a:avLst/>
              </a:prstGeom>
              <a:noFill/>
              <a:ln>
                <a:noFill/>
              </a:ln>
            </p:spPr>
          </p:pic>
          <p:pic>
            <p:nvPicPr>
              <p:cNvPr id="357" name="Google Shape;357;p10" descr="Shape, circle&#10;&#10;Description automatically generated"/>
              <p:cNvPicPr preferRelativeResize="0"/>
              <p:nvPr/>
            </p:nvPicPr>
            <p:blipFill rotWithShape="1">
              <a:blip r:embed="rId6">
                <a:alphaModFix/>
              </a:blip>
              <a:srcRect/>
              <a:stretch/>
            </p:blipFill>
            <p:spPr>
              <a:xfrm>
                <a:off x="3060687" y="4723814"/>
                <a:ext cx="306108" cy="305959"/>
              </a:xfrm>
              <a:prstGeom prst="rect">
                <a:avLst/>
              </a:prstGeom>
              <a:noFill/>
              <a:ln>
                <a:noFill/>
              </a:ln>
            </p:spPr>
          </p:pic>
          <p:pic>
            <p:nvPicPr>
              <p:cNvPr id="358" name="Google Shape;358;p10" descr="Shape, circle&#10;&#10;Description automatically generated"/>
              <p:cNvPicPr preferRelativeResize="0"/>
              <p:nvPr/>
            </p:nvPicPr>
            <p:blipFill rotWithShape="1">
              <a:blip r:embed="rId6">
                <a:alphaModFix/>
              </a:blip>
              <a:srcRect/>
              <a:stretch/>
            </p:blipFill>
            <p:spPr>
              <a:xfrm>
                <a:off x="3412187" y="4723814"/>
                <a:ext cx="306108" cy="305959"/>
              </a:xfrm>
              <a:prstGeom prst="rect">
                <a:avLst/>
              </a:prstGeom>
              <a:noFill/>
              <a:ln>
                <a:noFill/>
              </a:ln>
            </p:spPr>
          </p:pic>
          <p:pic>
            <p:nvPicPr>
              <p:cNvPr id="359" name="Google Shape;359;p10" descr="Shape, circle&#10;&#10;Description automatically generated"/>
              <p:cNvPicPr preferRelativeResize="0"/>
              <p:nvPr/>
            </p:nvPicPr>
            <p:blipFill rotWithShape="1">
              <a:blip r:embed="rId6">
                <a:alphaModFix/>
              </a:blip>
              <a:srcRect/>
              <a:stretch/>
            </p:blipFill>
            <p:spPr>
              <a:xfrm>
                <a:off x="2709187" y="5075339"/>
                <a:ext cx="306108" cy="305959"/>
              </a:xfrm>
              <a:prstGeom prst="rect">
                <a:avLst/>
              </a:prstGeom>
              <a:noFill/>
              <a:ln>
                <a:noFill/>
              </a:ln>
            </p:spPr>
          </p:pic>
        </p:grpSp>
      </p:grpSp>
      <p:grpSp>
        <p:nvGrpSpPr>
          <p:cNvPr id="7" name="Group 6">
            <a:extLst>
              <a:ext uri="{FF2B5EF4-FFF2-40B4-BE49-F238E27FC236}">
                <a16:creationId xmlns:a16="http://schemas.microsoft.com/office/drawing/2014/main" id="{1ADCFE25-20EE-5A4C-8A6B-5CEA0A67AFC2}"/>
              </a:ext>
            </a:extLst>
          </p:cNvPr>
          <p:cNvGrpSpPr/>
          <p:nvPr/>
        </p:nvGrpSpPr>
        <p:grpSpPr>
          <a:xfrm>
            <a:off x="7196919" y="4478723"/>
            <a:ext cx="3389075" cy="1320924"/>
            <a:chOff x="7196919" y="4478723"/>
            <a:chExt cx="3389075" cy="1320924"/>
          </a:xfrm>
        </p:grpSpPr>
        <p:pic>
          <p:nvPicPr>
            <p:cNvPr id="338" name="Google Shape;338;p10" descr="Treemap chart&#10;&#10;Description automatically generated with medium confidence"/>
            <p:cNvPicPr preferRelativeResize="0"/>
            <p:nvPr/>
          </p:nvPicPr>
          <p:blipFill rotWithShape="1">
            <a:blip r:embed="rId3">
              <a:alphaModFix/>
            </a:blip>
            <a:srcRect/>
            <a:stretch/>
          </p:blipFill>
          <p:spPr>
            <a:xfrm>
              <a:off x="7196919" y="4478723"/>
              <a:ext cx="3389075" cy="1320924"/>
            </a:xfrm>
            <a:prstGeom prst="rect">
              <a:avLst/>
            </a:prstGeom>
            <a:noFill/>
            <a:ln>
              <a:noFill/>
            </a:ln>
          </p:spPr>
        </p:pic>
        <p:grpSp>
          <p:nvGrpSpPr>
            <p:cNvPr id="360" name="Google Shape;360;p10"/>
            <p:cNvGrpSpPr/>
            <p:nvPr/>
          </p:nvGrpSpPr>
          <p:grpSpPr>
            <a:xfrm>
              <a:off x="8338536" y="4809235"/>
              <a:ext cx="1009000" cy="306000"/>
              <a:chOff x="1585599" y="4372264"/>
              <a:chExt cx="1009000" cy="306000"/>
            </a:xfrm>
          </p:grpSpPr>
          <p:pic>
            <p:nvPicPr>
              <p:cNvPr id="361" name="Google Shape;361;p10" descr="Shape, circle&#10;&#10;Description automatically generated"/>
              <p:cNvPicPr preferRelativeResize="0"/>
              <p:nvPr/>
            </p:nvPicPr>
            <p:blipFill rotWithShape="1">
              <a:blip r:embed="rId5">
                <a:alphaModFix/>
              </a:blip>
              <a:srcRect/>
              <a:stretch/>
            </p:blipFill>
            <p:spPr>
              <a:xfrm>
                <a:off x="1585599" y="4372264"/>
                <a:ext cx="306000" cy="306000"/>
              </a:xfrm>
              <a:prstGeom prst="rect">
                <a:avLst/>
              </a:prstGeom>
              <a:noFill/>
              <a:ln>
                <a:noFill/>
              </a:ln>
            </p:spPr>
          </p:pic>
          <p:pic>
            <p:nvPicPr>
              <p:cNvPr id="362" name="Google Shape;362;p10" descr="Shape, circle&#10;&#10;Description automatically generated"/>
              <p:cNvPicPr preferRelativeResize="0"/>
              <p:nvPr/>
            </p:nvPicPr>
            <p:blipFill rotWithShape="1">
              <a:blip r:embed="rId5">
                <a:alphaModFix/>
              </a:blip>
              <a:srcRect/>
              <a:stretch/>
            </p:blipFill>
            <p:spPr>
              <a:xfrm>
                <a:off x="1937099" y="4372264"/>
                <a:ext cx="306000" cy="306000"/>
              </a:xfrm>
              <a:prstGeom prst="rect">
                <a:avLst/>
              </a:prstGeom>
              <a:noFill/>
              <a:ln>
                <a:noFill/>
              </a:ln>
            </p:spPr>
          </p:pic>
          <p:pic>
            <p:nvPicPr>
              <p:cNvPr id="363" name="Google Shape;363;p10" descr="Shape, circle&#10;&#10;Description automatically generated"/>
              <p:cNvPicPr preferRelativeResize="0"/>
              <p:nvPr/>
            </p:nvPicPr>
            <p:blipFill rotWithShape="1">
              <a:blip r:embed="rId5">
                <a:alphaModFix/>
              </a:blip>
              <a:srcRect/>
              <a:stretch/>
            </p:blipFill>
            <p:spPr>
              <a:xfrm>
                <a:off x="2288599" y="4372264"/>
                <a:ext cx="306000" cy="306000"/>
              </a:xfrm>
              <a:prstGeom prst="rect">
                <a:avLst/>
              </a:prstGeom>
              <a:noFill/>
              <a:ln>
                <a:noFill/>
              </a:ln>
            </p:spPr>
          </p:pic>
        </p:grpSp>
      </p:grpSp>
      <p:sp>
        <p:nvSpPr>
          <p:cNvPr id="99" name="TextBox 98">
            <a:extLst>
              <a:ext uri="{FF2B5EF4-FFF2-40B4-BE49-F238E27FC236}">
                <a16:creationId xmlns:a16="http://schemas.microsoft.com/office/drawing/2014/main" id="{711C71F4-135D-8443-93BF-1C5EDC0A57D2}"/>
              </a:ext>
            </a:extLst>
          </p:cNvPr>
          <p:cNvSpPr txBox="1"/>
          <p:nvPr/>
        </p:nvSpPr>
        <p:spPr>
          <a:xfrm>
            <a:off x="263524" y="3905603"/>
            <a:ext cx="7856894" cy="369332"/>
          </a:xfrm>
          <a:prstGeom prst="rect">
            <a:avLst/>
          </a:prstGeom>
          <a:noFill/>
        </p:spPr>
        <p:txBody>
          <a:bodyPr wrap="square">
            <a:spAutoFit/>
          </a:bodyPr>
          <a:lstStyle/>
          <a:p>
            <a:pPr marL="12700" lvl="0" algn="l" rtl="0">
              <a:spcBef>
                <a:spcPts val="0"/>
              </a:spcBef>
              <a:spcAft>
                <a:spcPts val="0"/>
              </a:spcAft>
              <a:buSzPts val="1800"/>
            </a:pPr>
            <a:r>
              <a:rPr lang="en-GB" sz="1800" dirty="0">
                <a:latin typeface="Century Gothic" panose="020B0502020202020204" pitchFamily="34" charset="0"/>
              </a:rPr>
              <a:t>Draw the missing counters to complete each place value chart.</a:t>
            </a:r>
          </a:p>
        </p:txBody>
      </p:sp>
      <p:grpSp>
        <p:nvGrpSpPr>
          <p:cNvPr id="4" name="Group 3">
            <a:extLst>
              <a:ext uri="{FF2B5EF4-FFF2-40B4-BE49-F238E27FC236}">
                <a16:creationId xmlns:a16="http://schemas.microsoft.com/office/drawing/2014/main" id="{626BD2CA-56FE-DB4A-84D1-46F0D2B84C3F}"/>
              </a:ext>
            </a:extLst>
          </p:cNvPr>
          <p:cNvGrpSpPr/>
          <p:nvPr/>
        </p:nvGrpSpPr>
        <p:grpSpPr>
          <a:xfrm>
            <a:off x="1775367" y="2047933"/>
            <a:ext cx="3225567" cy="644274"/>
            <a:chOff x="1775367" y="2047933"/>
            <a:chExt cx="3225567" cy="644274"/>
          </a:xfrm>
        </p:grpSpPr>
        <p:grpSp>
          <p:nvGrpSpPr>
            <p:cNvPr id="3" name="Group 2">
              <a:extLst>
                <a:ext uri="{FF2B5EF4-FFF2-40B4-BE49-F238E27FC236}">
                  <a16:creationId xmlns:a16="http://schemas.microsoft.com/office/drawing/2014/main" id="{762DE6AE-3501-6847-B863-A369B126C35D}"/>
                </a:ext>
              </a:extLst>
            </p:cNvPr>
            <p:cNvGrpSpPr/>
            <p:nvPr/>
          </p:nvGrpSpPr>
          <p:grpSpPr>
            <a:xfrm>
              <a:off x="1775367" y="2048818"/>
              <a:ext cx="960175" cy="641381"/>
              <a:chOff x="1775367" y="2048818"/>
              <a:chExt cx="960175" cy="641381"/>
            </a:xfrm>
          </p:grpSpPr>
          <p:pic>
            <p:nvPicPr>
              <p:cNvPr id="101" name="Picture 100" descr="Shape, circle&#10;&#10;Description automatically generated">
                <a:extLst>
                  <a:ext uri="{FF2B5EF4-FFF2-40B4-BE49-F238E27FC236}">
                    <a16:creationId xmlns:a16="http://schemas.microsoft.com/office/drawing/2014/main" id="{647AD019-327C-6343-83D0-CBBC6773E07D}"/>
                  </a:ext>
                </a:extLst>
              </p:cNvPr>
              <p:cNvPicPr>
                <a:picLocks noChangeAspect="1"/>
              </p:cNvPicPr>
              <p:nvPr/>
            </p:nvPicPr>
            <p:blipFill>
              <a:blip r:embed="rId7"/>
              <a:stretch>
                <a:fillRect/>
              </a:stretch>
            </p:blipFill>
            <p:spPr>
              <a:xfrm>
                <a:off x="2413405" y="2048819"/>
                <a:ext cx="322137" cy="322137"/>
              </a:xfrm>
              <a:prstGeom prst="rect">
                <a:avLst/>
              </a:prstGeom>
            </p:spPr>
          </p:pic>
          <p:pic>
            <p:nvPicPr>
              <p:cNvPr id="102" name="Picture 101" descr="Shape, circle&#10;&#10;Description automatically generated">
                <a:extLst>
                  <a:ext uri="{FF2B5EF4-FFF2-40B4-BE49-F238E27FC236}">
                    <a16:creationId xmlns:a16="http://schemas.microsoft.com/office/drawing/2014/main" id="{DD117D36-A792-B842-9D6D-316F8AAF66B0}"/>
                  </a:ext>
                </a:extLst>
              </p:cNvPr>
              <p:cNvPicPr>
                <a:picLocks noChangeAspect="1"/>
              </p:cNvPicPr>
              <p:nvPr/>
            </p:nvPicPr>
            <p:blipFill>
              <a:blip r:embed="rId7"/>
              <a:stretch>
                <a:fillRect/>
              </a:stretch>
            </p:blipFill>
            <p:spPr>
              <a:xfrm>
                <a:off x="2088816" y="2048818"/>
                <a:ext cx="322137" cy="322137"/>
              </a:xfrm>
              <a:prstGeom prst="rect">
                <a:avLst/>
              </a:prstGeom>
            </p:spPr>
          </p:pic>
          <p:pic>
            <p:nvPicPr>
              <p:cNvPr id="103" name="Picture 102" descr="Shape, circle&#10;&#10;Description automatically generated">
                <a:extLst>
                  <a:ext uri="{FF2B5EF4-FFF2-40B4-BE49-F238E27FC236}">
                    <a16:creationId xmlns:a16="http://schemas.microsoft.com/office/drawing/2014/main" id="{44AAA0D2-E62E-1941-B133-DF20443703B5}"/>
                  </a:ext>
                </a:extLst>
              </p:cNvPr>
              <p:cNvPicPr>
                <a:picLocks noChangeAspect="1"/>
              </p:cNvPicPr>
              <p:nvPr/>
            </p:nvPicPr>
            <p:blipFill>
              <a:blip r:embed="rId7"/>
              <a:stretch>
                <a:fillRect/>
              </a:stretch>
            </p:blipFill>
            <p:spPr>
              <a:xfrm>
                <a:off x="1777819" y="2048818"/>
                <a:ext cx="322137" cy="322137"/>
              </a:xfrm>
              <a:prstGeom prst="rect">
                <a:avLst/>
              </a:prstGeom>
            </p:spPr>
          </p:pic>
          <p:pic>
            <p:nvPicPr>
              <p:cNvPr id="104" name="Picture 103" descr="Shape, circle&#10;&#10;Description automatically generated">
                <a:extLst>
                  <a:ext uri="{FF2B5EF4-FFF2-40B4-BE49-F238E27FC236}">
                    <a16:creationId xmlns:a16="http://schemas.microsoft.com/office/drawing/2014/main" id="{77A8B169-AC76-F341-8766-C2531E82118E}"/>
                  </a:ext>
                </a:extLst>
              </p:cNvPr>
              <p:cNvPicPr>
                <a:picLocks noChangeAspect="1"/>
              </p:cNvPicPr>
              <p:nvPr/>
            </p:nvPicPr>
            <p:blipFill>
              <a:blip r:embed="rId7"/>
              <a:stretch>
                <a:fillRect/>
              </a:stretch>
            </p:blipFill>
            <p:spPr>
              <a:xfrm>
                <a:off x="2410953" y="2368062"/>
                <a:ext cx="322137" cy="322137"/>
              </a:xfrm>
              <a:prstGeom prst="rect">
                <a:avLst/>
              </a:prstGeom>
            </p:spPr>
          </p:pic>
          <p:pic>
            <p:nvPicPr>
              <p:cNvPr id="105" name="Picture 104" descr="Shape, circle&#10;&#10;Description automatically generated">
                <a:extLst>
                  <a:ext uri="{FF2B5EF4-FFF2-40B4-BE49-F238E27FC236}">
                    <a16:creationId xmlns:a16="http://schemas.microsoft.com/office/drawing/2014/main" id="{1E57E8A4-F4BB-B54B-A3B9-ECF852EDB7F1}"/>
                  </a:ext>
                </a:extLst>
              </p:cNvPr>
              <p:cNvPicPr>
                <a:picLocks noChangeAspect="1"/>
              </p:cNvPicPr>
              <p:nvPr/>
            </p:nvPicPr>
            <p:blipFill>
              <a:blip r:embed="rId7"/>
              <a:stretch>
                <a:fillRect/>
              </a:stretch>
            </p:blipFill>
            <p:spPr>
              <a:xfrm>
                <a:off x="2086364" y="2368061"/>
                <a:ext cx="322137" cy="322137"/>
              </a:xfrm>
              <a:prstGeom prst="rect">
                <a:avLst/>
              </a:prstGeom>
            </p:spPr>
          </p:pic>
          <p:pic>
            <p:nvPicPr>
              <p:cNvPr id="106" name="Picture 105" descr="Shape, circle&#10;&#10;Description automatically generated">
                <a:extLst>
                  <a:ext uri="{FF2B5EF4-FFF2-40B4-BE49-F238E27FC236}">
                    <a16:creationId xmlns:a16="http://schemas.microsoft.com/office/drawing/2014/main" id="{5A735417-B718-E340-A286-80F56ACB83FC}"/>
                  </a:ext>
                </a:extLst>
              </p:cNvPr>
              <p:cNvPicPr>
                <a:picLocks noChangeAspect="1"/>
              </p:cNvPicPr>
              <p:nvPr/>
            </p:nvPicPr>
            <p:blipFill>
              <a:blip r:embed="rId7"/>
              <a:stretch>
                <a:fillRect/>
              </a:stretch>
            </p:blipFill>
            <p:spPr>
              <a:xfrm>
                <a:off x="1775367" y="2368061"/>
                <a:ext cx="322137" cy="322137"/>
              </a:xfrm>
              <a:prstGeom prst="rect">
                <a:avLst/>
              </a:prstGeom>
            </p:spPr>
          </p:pic>
        </p:grpSp>
        <p:pic>
          <p:nvPicPr>
            <p:cNvPr id="107" name="Picture 106" descr="Shape, circle&#10;&#10;Description automatically generated">
              <a:extLst>
                <a:ext uri="{FF2B5EF4-FFF2-40B4-BE49-F238E27FC236}">
                  <a16:creationId xmlns:a16="http://schemas.microsoft.com/office/drawing/2014/main" id="{E2AB5A8E-DD6F-8741-8154-A50D0E29CCF6}"/>
                </a:ext>
              </a:extLst>
            </p:cNvPr>
            <p:cNvPicPr>
              <a:picLocks noChangeAspect="1"/>
            </p:cNvPicPr>
            <p:nvPr/>
          </p:nvPicPr>
          <p:blipFill>
            <a:blip r:embed="rId5"/>
            <a:stretch>
              <a:fillRect/>
            </a:stretch>
          </p:blipFill>
          <p:spPr>
            <a:xfrm>
              <a:off x="3153027" y="2189066"/>
              <a:ext cx="322137" cy="322137"/>
            </a:xfrm>
            <a:prstGeom prst="rect">
              <a:avLst/>
            </a:prstGeom>
          </p:spPr>
        </p:pic>
        <p:pic>
          <p:nvPicPr>
            <p:cNvPr id="108" name="Picture 107" descr="Shape, circle&#10;&#10;Description automatically generated">
              <a:extLst>
                <a:ext uri="{FF2B5EF4-FFF2-40B4-BE49-F238E27FC236}">
                  <a16:creationId xmlns:a16="http://schemas.microsoft.com/office/drawing/2014/main" id="{29CC0C21-1E3F-924F-8BF1-17978498B965}"/>
                </a:ext>
              </a:extLst>
            </p:cNvPr>
            <p:cNvPicPr>
              <a:picLocks noChangeAspect="1"/>
            </p:cNvPicPr>
            <p:nvPr/>
          </p:nvPicPr>
          <p:blipFill>
            <a:blip r:embed="rId6"/>
            <a:stretch>
              <a:fillRect/>
            </a:stretch>
          </p:blipFill>
          <p:spPr>
            <a:xfrm>
              <a:off x="4002747" y="2047933"/>
              <a:ext cx="322137" cy="322137"/>
            </a:xfrm>
            <a:prstGeom prst="rect">
              <a:avLst/>
            </a:prstGeom>
          </p:spPr>
        </p:pic>
        <p:pic>
          <p:nvPicPr>
            <p:cNvPr id="113" name="Picture 112" descr="Shape, circle&#10;&#10;Description automatically generated">
              <a:extLst>
                <a:ext uri="{FF2B5EF4-FFF2-40B4-BE49-F238E27FC236}">
                  <a16:creationId xmlns:a16="http://schemas.microsoft.com/office/drawing/2014/main" id="{02342A2C-0A94-D84B-BF06-6708C3214CF3}"/>
                </a:ext>
              </a:extLst>
            </p:cNvPr>
            <p:cNvPicPr>
              <a:picLocks noChangeAspect="1"/>
            </p:cNvPicPr>
            <p:nvPr/>
          </p:nvPicPr>
          <p:blipFill>
            <a:blip r:embed="rId6"/>
            <a:stretch>
              <a:fillRect/>
            </a:stretch>
          </p:blipFill>
          <p:spPr>
            <a:xfrm>
              <a:off x="4336622" y="2047933"/>
              <a:ext cx="322137" cy="322137"/>
            </a:xfrm>
            <a:prstGeom prst="rect">
              <a:avLst/>
            </a:prstGeom>
          </p:spPr>
        </p:pic>
        <p:pic>
          <p:nvPicPr>
            <p:cNvPr id="114" name="Picture 113" descr="Shape, circle&#10;&#10;Description automatically generated">
              <a:extLst>
                <a:ext uri="{FF2B5EF4-FFF2-40B4-BE49-F238E27FC236}">
                  <a16:creationId xmlns:a16="http://schemas.microsoft.com/office/drawing/2014/main" id="{EE82AABE-F7B9-5E4F-A58A-9E5E44CA0629}"/>
                </a:ext>
              </a:extLst>
            </p:cNvPr>
            <p:cNvPicPr>
              <a:picLocks noChangeAspect="1"/>
            </p:cNvPicPr>
            <p:nvPr/>
          </p:nvPicPr>
          <p:blipFill>
            <a:blip r:embed="rId6"/>
            <a:stretch>
              <a:fillRect/>
            </a:stretch>
          </p:blipFill>
          <p:spPr>
            <a:xfrm>
              <a:off x="4678797" y="2048338"/>
              <a:ext cx="322137" cy="322137"/>
            </a:xfrm>
            <a:prstGeom prst="rect">
              <a:avLst/>
            </a:prstGeom>
          </p:spPr>
        </p:pic>
        <p:pic>
          <p:nvPicPr>
            <p:cNvPr id="115" name="Picture 114" descr="Shape, circle&#10;&#10;Description automatically generated">
              <a:extLst>
                <a:ext uri="{FF2B5EF4-FFF2-40B4-BE49-F238E27FC236}">
                  <a16:creationId xmlns:a16="http://schemas.microsoft.com/office/drawing/2014/main" id="{11B4E285-6863-0D4A-A0AC-4279809932C0}"/>
                </a:ext>
              </a:extLst>
            </p:cNvPr>
            <p:cNvPicPr>
              <a:picLocks noChangeAspect="1"/>
            </p:cNvPicPr>
            <p:nvPr/>
          </p:nvPicPr>
          <p:blipFill>
            <a:blip r:embed="rId6"/>
            <a:stretch>
              <a:fillRect/>
            </a:stretch>
          </p:blipFill>
          <p:spPr>
            <a:xfrm>
              <a:off x="4179454" y="2369665"/>
              <a:ext cx="322137" cy="322137"/>
            </a:xfrm>
            <a:prstGeom prst="rect">
              <a:avLst/>
            </a:prstGeom>
          </p:spPr>
        </p:pic>
        <p:pic>
          <p:nvPicPr>
            <p:cNvPr id="116" name="Picture 115" descr="Shape, circle&#10;&#10;Description automatically generated">
              <a:extLst>
                <a:ext uri="{FF2B5EF4-FFF2-40B4-BE49-F238E27FC236}">
                  <a16:creationId xmlns:a16="http://schemas.microsoft.com/office/drawing/2014/main" id="{ABBBE170-C4CF-2A42-AAF6-1B79B860DEF7}"/>
                </a:ext>
              </a:extLst>
            </p:cNvPr>
            <p:cNvPicPr>
              <a:picLocks noChangeAspect="1"/>
            </p:cNvPicPr>
            <p:nvPr/>
          </p:nvPicPr>
          <p:blipFill>
            <a:blip r:embed="rId6"/>
            <a:stretch>
              <a:fillRect/>
            </a:stretch>
          </p:blipFill>
          <p:spPr>
            <a:xfrm>
              <a:off x="4521629" y="2370070"/>
              <a:ext cx="322137" cy="322137"/>
            </a:xfrm>
            <a:prstGeom prst="rect">
              <a:avLst/>
            </a:prstGeom>
          </p:spPr>
        </p:pic>
      </p:grpSp>
      <p:grpSp>
        <p:nvGrpSpPr>
          <p:cNvPr id="5" name="Group 4">
            <a:extLst>
              <a:ext uri="{FF2B5EF4-FFF2-40B4-BE49-F238E27FC236}">
                <a16:creationId xmlns:a16="http://schemas.microsoft.com/office/drawing/2014/main" id="{3DC90EC5-3156-F04A-8A5D-42B2B7838F17}"/>
              </a:ext>
            </a:extLst>
          </p:cNvPr>
          <p:cNvGrpSpPr/>
          <p:nvPr/>
        </p:nvGrpSpPr>
        <p:grpSpPr>
          <a:xfrm>
            <a:off x="7275118" y="1947272"/>
            <a:ext cx="3201358" cy="949272"/>
            <a:chOff x="7275118" y="1947272"/>
            <a:chExt cx="3201358" cy="949272"/>
          </a:xfrm>
        </p:grpSpPr>
        <p:pic>
          <p:nvPicPr>
            <p:cNvPr id="109" name="Picture 108" descr="Shape, circle&#10;&#10;Description automatically generated">
              <a:extLst>
                <a:ext uri="{FF2B5EF4-FFF2-40B4-BE49-F238E27FC236}">
                  <a16:creationId xmlns:a16="http://schemas.microsoft.com/office/drawing/2014/main" id="{C4E1ECE7-6246-274C-AB4C-CB36CCAABACA}"/>
                </a:ext>
              </a:extLst>
            </p:cNvPr>
            <p:cNvPicPr>
              <a:picLocks noChangeAspect="1"/>
            </p:cNvPicPr>
            <p:nvPr/>
          </p:nvPicPr>
          <p:blipFill>
            <a:blip r:embed="rId7"/>
            <a:stretch>
              <a:fillRect/>
            </a:stretch>
          </p:blipFill>
          <p:spPr>
            <a:xfrm>
              <a:off x="7910704" y="2207350"/>
              <a:ext cx="322137" cy="322137"/>
            </a:xfrm>
            <a:prstGeom prst="rect">
              <a:avLst/>
            </a:prstGeom>
          </p:spPr>
        </p:pic>
        <p:pic>
          <p:nvPicPr>
            <p:cNvPr id="110" name="Picture 109" descr="Shape, circle&#10;&#10;Description automatically generated">
              <a:extLst>
                <a:ext uri="{FF2B5EF4-FFF2-40B4-BE49-F238E27FC236}">
                  <a16:creationId xmlns:a16="http://schemas.microsoft.com/office/drawing/2014/main" id="{48A783BA-C91D-B347-A026-0890A2312568}"/>
                </a:ext>
              </a:extLst>
            </p:cNvPr>
            <p:cNvPicPr>
              <a:picLocks noChangeAspect="1"/>
            </p:cNvPicPr>
            <p:nvPr/>
          </p:nvPicPr>
          <p:blipFill>
            <a:blip r:embed="rId7"/>
            <a:stretch>
              <a:fillRect/>
            </a:stretch>
          </p:blipFill>
          <p:spPr>
            <a:xfrm>
              <a:off x="7586115" y="2207349"/>
              <a:ext cx="322137" cy="322137"/>
            </a:xfrm>
            <a:prstGeom prst="rect">
              <a:avLst/>
            </a:prstGeom>
          </p:spPr>
        </p:pic>
        <p:pic>
          <p:nvPicPr>
            <p:cNvPr id="111" name="Picture 110" descr="Shape, circle&#10;&#10;Description automatically generated">
              <a:extLst>
                <a:ext uri="{FF2B5EF4-FFF2-40B4-BE49-F238E27FC236}">
                  <a16:creationId xmlns:a16="http://schemas.microsoft.com/office/drawing/2014/main" id="{95D44C08-891A-AD4F-9BBA-5BCC674953E2}"/>
                </a:ext>
              </a:extLst>
            </p:cNvPr>
            <p:cNvPicPr>
              <a:picLocks noChangeAspect="1"/>
            </p:cNvPicPr>
            <p:nvPr/>
          </p:nvPicPr>
          <p:blipFill>
            <a:blip r:embed="rId7"/>
            <a:stretch>
              <a:fillRect/>
            </a:stretch>
          </p:blipFill>
          <p:spPr>
            <a:xfrm>
              <a:off x="7275118" y="2207349"/>
              <a:ext cx="322137" cy="322137"/>
            </a:xfrm>
            <a:prstGeom prst="rect">
              <a:avLst/>
            </a:prstGeom>
          </p:spPr>
        </p:pic>
        <p:pic>
          <p:nvPicPr>
            <p:cNvPr id="117" name="Picture 116" descr="Shape, circle&#10;&#10;Description automatically generated">
              <a:extLst>
                <a:ext uri="{FF2B5EF4-FFF2-40B4-BE49-F238E27FC236}">
                  <a16:creationId xmlns:a16="http://schemas.microsoft.com/office/drawing/2014/main" id="{1BA0B1AD-41D4-C041-A7FB-9EFDD8C7A330}"/>
                </a:ext>
              </a:extLst>
            </p:cNvPr>
            <p:cNvPicPr>
              <a:picLocks noChangeAspect="1"/>
            </p:cNvPicPr>
            <p:nvPr/>
          </p:nvPicPr>
          <p:blipFill>
            <a:blip r:embed="rId6"/>
            <a:stretch>
              <a:fillRect/>
            </a:stretch>
          </p:blipFill>
          <p:spPr>
            <a:xfrm>
              <a:off x="10154339" y="1947272"/>
              <a:ext cx="322137" cy="322137"/>
            </a:xfrm>
            <a:prstGeom prst="rect">
              <a:avLst/>
            </a:prstGeom>
          </p:spPr>
        </p:pic>
        <p:pic>
          <p:nvPicPr>
            <p:cNvPr id="119" name="Picture 118" descr="Shape, circle&#10;&#10;Description automatically generated">
              <a:extLst>
                <a:ext uri="{FF2B5EF4-FFF2-40B4-BE49-F238E27FC236}">
                  <a16:creationId xmlns:a16="http://schemas.microsoft.com/office/drawing/2014/main" id="{6433F722-947E-AE4A-BF05-E8049BBA9871}"/>
                </a:ext>
              </a:extLst>
            </p:cNvPr>
            <p:cNvPicPr>
              <a:picLocks noChangeAspect="1"/>
            </p:cNvPicPr>
            <p:nvPr/>
          </p:nvPicPr>
          <p:blipFill>
            <a:blip r:embed="rId6"/>
            <a:stretch>
              <a:fillRect/>
            </a:stretch>
          </p:blipFill>
          <p:spPr>
            <a:xfrm>
              <a:off x="9825763" y="1948412"/>
              <a:ext cx="322137" cy="322137"/>
            </a:xfrm>
            <a:prstGeom prst="rect">
              <a:avLst/>
            </a:prstGeom>
          </p:spPr>
        </p:pic>
        <p:pic>
          <p:nvPicPr>
            <p:cNvPr id="120" name="Picture 119" descr="Shape, circle&#10;&#10;Description automatically generated">
              <a:extLst>
                <a:ext uri="{FF2B5EF4-FFF2-40B4-BE49-F238E27FC236}">
                  <a16:creationId xmlns:a16="http://schemas.microsoft.com/office/drawing/2014/main" id="{4D8C1F86-CCAD-4C48-8A1A-642E61D3053B}"/>
                </a:ext>
              </a:extLst>
            </p:cNvPr>
            <p:cNvPicPr>
              <a:picLocks noChangeAspect="1"/>
            </p:cNvPicPr>
            <p:nvPr/>
          </p:nvPicPr>
          <p:blipFill>
            <a:blip r:embed="rId6"/>
            <a:stretch>
              <a:fillRect/>
            </a:stretch>
          </p:blipFill>
          <p:spPr>
            <a:xfrm>
              <a:off x="9471353" y="1948412"/>
              <a:ext cx="322137" cy="322137"/>
            </a:xfrm>
            <a:prstGeom prst="rect">
              <a:avLst/>
            </a:prstGeom>
          </p:spPr>
        </p:pic>
        <p:pic>
          <p:nvPicPr>
            <p:cNvPr id="121" name="Picture 120" descr="Shape, circle&#10;&#10;Description automatically generated">
              <a:extLst>
                <a:ext uri="{FF2B5EF4-FFF2-40B4-BE49-F238E27FC236}">
                  <a16:creationId xmlns:a16="http://schemas.microsoft.com/office/drawing/2014/main" id="{31101822-5B3C-1E46-81C5-799F46972E41}"/>
                </a:ext>
              </a:extLst>
            </p:cNvPr>
            <p:cNvPicPr>
              <a:picLocks noChangeAspect="1"/>
            </p:cNvPicPr>
            <p:nvPr/>
          </p:nvPicPr>
          <p:blipFill>
            <a:blip r:embed="rId6"/>
            <a:stretch>
              <a:fillRect/>
            </a:stretch>
          </p:blipFill>
          <p:spPr>
            <a:xfrm>
              <a:off x="10147576" y="2268269"/>
              <a:ext cx="322137" cy="322137"/>
            </a:xfrm>
            <a:prstGeom prst="rect">
              <a:avLst/>
            </a:prstGeom>
          </p:spPr>
        </p:pic>
        <p:pic>
          <p:nvPicPr>
            <p:cNvPr id="122" name="Picture 121" descr="Shape, circle&#10;&#10;Description automatically generated">
              <a:extLst>
                <a:ext uri="{FF2B5EF4-FFF2-40B4-BE49-F238E27FC236}">
                  <a16:creationId xmlns:a16="http://schemas.microsoft.com/office/drawing/2014/main" id="{0A3E1ABA-BAED-EE4F-8358-AC38ADFABB47}"/>
                </a:ext>
              </a:extLst>
            </p:cNvPr>
            <p:cNvPicPr>
              <a:picLocks noChangeAspect="1"/>
            </p:cNvPicPr>
            <p:nvPr/>
          </p:nvPicPr>
          <p:blipFill>
            <a:blip r:embed="rId6"/>
            <a:stretch>
              <a:fillRect/>
            </a:stretch>
          </p:blipFill>
          <p:spPr>
            <a:xfrm>
              <a:off x="9819000" y="2269409"/>
              <a:ext cx="322137" cy="322137"/>
            </a:xfrm>
            <a:prstGeom prst="rect">
              <a:avLst/>
            </a:prstGeom>
          </p:spPr>
        </p:pic>
        <p:pic>
          <p:nvPicPr>
            <p:cNvPr id="123" name="Picture 122" descr="Shape, circle&#10;&#10;Description automatically generated">
              <a:extLst>
                <a:ext uri="{FF2B5EF4-FFF2-40B4-BE49-F238E27FC236}">
                  <a16:creationId xmlns:a16="http://schemas.microsoft.com/office/drawing/2014/main" id="{02D7D8AC-CC04-294B-8A92-E86ABC05BB43}"/>
                </a:ext>
              </a:extLst>
            </p:cNvPr>
            <p:cNvPicPr>
              <a:picLocks noChangeAspect="1"/>
            </p:cNvPicPr>
            <p:nvPr/>
          </p:nvPicPr>
          <p:blipFill>
            <a:blip r:embed="rId6"/>
            <a:stretch>
              <a:fillRect/>
            </a:stretch>
          </p:blipFill>
          <p:spPr>
            <a:xfrm>
              <a:off x="9464590" y="2269409"/>
              <a:ext cx="322137" cy="322137"/>
            </a:xfrm>
            <a:prstGeom prst="rect">
              <a:avLst/>
            </a:prstGeom>
          </p:spPr>
        </p:pic>
        <p:pic>
          <p:nvPicPr>
            <p:cNvPr id="124" name="Picture 123" descr="Shape, circle&#10;&#10;Description automatically generated">
              <a:extLst>
                <a:ext uri="{FF2B5EF4-FFF2-40B4-BE49-F238E27FC236}">
                  <a16:creationId xmlns:a16="http://schemas.microsoft.com/office/drawing/2014/main" id="{D069EF16-ED4F-414D-B872-563A937406ED}"/>
                </a:ext>
              </a:extLst>
            </p:cNvPr>
            <p:cNvPicPr>
              <a:picLocks noChangeAspect="1"/>
            </p:cNvPicPr>
            <p:nvPr/>
          </p:nvPicPr>
          <p:blipFill>
            <a:blip r:embed="rId6"/>
            <a:stretch>
              <a:fillRect/>
            </a:stretch>
          </p:blipFill>
          <p:spPr>
            <a:xfrm>
              <a:off x="9986507" y="2573267"/>
              <a:ext cx="322137" cy="322137"/>
            </a:xfrm>
            <a:prstGeom prst="rect">
              <a:avLst/>
            </a:prstGeom>
          </p:spPr>
        </p:pic>
        <p:pic>
          <p:nvPicPr>
            <p:cNvPr id="125" name="Picture 124" descr="Shape, circle&#10;&#10;Description automatically generated">
              <a:extLst>
                <a:ext uri="{FF2B5EF4-FFF2-40B4-BE49-F238E27FC236}">
                  <a16:creationId xmlns:a16="http://schemas.microsoft.com/office/drawing/2014/main" id="{9727B2EC-0DA1-8348-8FAE-C51F4B4AB59F}"/>
                </a:ext>
              </a:extLst>
            </p:cNvPr>
            <p:cNvPicPr>
              <a:picLocks noChangeAspect="1"/>
            </p:cNvPicPr>
            <p:nvPr/>
          </p:nvPicPr>
          <p:blipFill>
            <a:blip r:embed="rId6"/>
            <a:stretch>
              <a:fillRect/>
            </a:stretch>
          </p:blipFill>
          <p:spPr>
            <a:xfrm>
              <a:off x="9657931" y="2574407"/>
              <a:ext cx="322137" cy="322137"/>
            </a:xfrm>
            <a:prstGeom prst="rect">
              <a:avLst/>
            </a:prstGeom>
          </p:spPr>
        </p:pic>
      </p:grpSp>
      <p:grpSp>
        <p:nvGrpSpPr>
          <p:cNvPr id="9" name="Group 8">
            <a:extLst>
              <a:ext uri="{FF2B5EF4-FFF2-40B4-BE49-F238E27FC236}">
                <a16:creationId xmlns:a16="http://schemas.microsoft.com/office/drawing/2014/main" id="{A90ABC6B-5698-E94A-83CF-CF7AB653B495}"/>
              </a:ext>
            </a:extLst>
          </p:cNvPr>
          <p:cNvGrpSpPr/>
          <p:nvPr/>
        </p:nvGrpSpPr>
        <p:grpSpPr>
          <a:xfrm>
            <a:off x="1863106" y="5295471"/>
            <a:ext cx="1986249" cy="495876"/>
            <a:chOff x="1863106" y="5295471"/>
            <a:chExt cx="1986249" cy="495876"/>
          </a:xfrm>
        </p:grpSpPr>
        <p:pic>
          <p:nvPicPr>
            <p:cNvPr id="127" name="Picture 126" descr="Shape, circle&#10;&#10;Description automatically generated">
              <a:extLst>
                <a:ext uri="{FF2B5EF4-FFF2-40B4-BE49-F238E27FC236}">
                  <a16:creationId xmlns:a16="http://schemas.microsoft.com/office/drawing/2014/main" id="{0E1FB961-E48A-9B43-8582-7E504BED02C6}"/>
                </a:ext>
              </a:extLst>
            </p:cNvPr>
            <p:cNvPicPr>
              <a:picLocks noChangeAspect="1"/>
            </p:cNvPicPr>
            <p:nvPr/>
          </p:nvPicPr>
          <p:blipFill>
            <a:blip r:embed="rId7"/>
            <a:stretch>
              <a:fillRect/>
            </a:stretch>
          </p:blipFill>
          <p:spPr>
            <a:xfrm>
              <a:off x="2187695" y="5295472"/>
              <a:ext cx="322137" cy="322137"/>
            </a:xfrm>
            <a:prstGeom prst="rect">
              <a:avLst/>
            </a:prstGeom>
          </p:spPr>
        </p:pic>
        <p:pic>
          <p:nvPicPr>
            <p:cNvPr id="128" name="Picture 127" descr="Shape, circle&#10;&#10;Description automatically generated">
              <a:extLst>
                <a:ext uri="{FF2B5EF4-FFF2-40B4-BE49-F238E27FC236}">
                  <a16:creationId xmlns:a16="http://schemas.microsoft.com/office/drawing/2014/main" id="{8AE570FD-B5B7-6243-890D-568F19488AFC}"/>
                </a:ext>
              </a:extLst>
            </p:cNvPr>
            <p:cNvPicPr>
              <a:picLocks noChangeAspect="1"/>
            </p:cNvPicPr>
            <p:nvPr/>
          </p:nvPicPr>
          <p:blipFill>
            <a:blip r:embed="rId7"/>
            <a:stretch>
              <a:fillRect/>
            </a:stretch>
          </p:blipFill>
          <p:spPr>
            <a:xfrm>
              <a:off x="1863106" y="5295471"/>
              <a:ext cx="322137" cy="322137"/>
            </a:xfrm>
            <a:prstGeom prst="rect">
              <a:avLst/>
            </a:prstGeom>
          </p:spPr>
        </p:pic>
        <p:pic>
          <p:nvPicPr>
            <p:cNvPr id="129" name="Picture 128" descr="Shape, circle&#10;&#10;Description automatically generated">
              <a:extLst>
                <a:ext uri="{FF2B5EF4-FFF2-40B4-BE49-F238E27FC236}">
                  <a16:creationId xmlns:a16="http://schemas.microsoft.com/office/drawing/2014/main" id="{5B960751-A498-D949-8C63-61CD92B1C2B8}"/>
                </a:ext>
              </a:extLst>
            </p:cNvPr>
            <p:cNvPicPr>
              <a:picLocks noChangeAspect="1"/>
            </p:cNvPicPr>
            <p:nvPr/>
          </p:nvPicPr>
          <p:blipFill>
            <a:blip r:embed="rId5"/>
            <a:stretch>
              <a:fillRect/>
            </a:stretch>
          </p:blipFill>
          <p:spPr>
            <a:xfrm>
              <a:off x="2847038" y="5469210"/>
              <a:ext cx="322137" cy="322137"/>
            </a:xfrm>
            <a:prstGeom prst="rect">
              <a:avLst/>
            </a:prstGeom>
          </p:spPr>
        </p:pic>
        <p:pic>
          <p:nvPicPr>
            <p:cNvPr id="130" name="Picture 129" descr="Shape, circle&#10;&#10;Description automatically generated">
              <a:extLst>
                <a:ext uri="{FF2B5EF4-FFF2-40B4-BE49-F238E27FC236}">
                  <a16:creationId xmlns:a16="http://schemas.microsoft.com/office/drawing/2014/main" id="{8672ABC0-45F6-1146-90CB-C2C1307F85CA}"/>
                </a:ext>
              </a:extLst>
            </p:cNvPr>
            <p:cNvPicPr>
              <a:picLocks noChangeAspect="1"/>
            </p:cNvPicPr>
            <p:nvPr/>
          </p:nvPicPr>
          <p:blipFill>
            <a:blip r:embed="rId5"/>
            <a:stretch>
              <a:fillRect/>
            </a:stretch>
          </p:blipFill>
          <p:spPr>
            <a:xfrm>
              <a:off x="3187128" y="5469210"/>
              <a:ext cx="322137" cy="322137"/>
            </a:xfrm>
            <a:prstGeom prst="rect">
              <a:avLst/>
            </a:prstGeom>
          </p:spPr>
        </p:pic>
        <p:pic>
          <p:nvPicPr>
            <p:cNvPr id="131" name="Picture 130" descr="Shape, circle&#10;&#10;Description automatically generated">
              <a:extLst>
                <a:ext uri="{FF2B5EF4-FFF2-40B4-BE49-F238E27FC236}">
                  <a16:creationId xmlns:a16="http://schemas.microsoft.com/office/drawing/2014/main" id="{967CA73D-E9F4-B14C-9606-1B5DBD7790D6}"/>
                </a:ext>
              </a:extLst>
            </p:cNvPr>
            <p:cNvPicPr>
              <a:picLocks noChangeAspect="1"/>
            </p:cNvPicPr>
            <p:nvPr/>
          </p:nvPicPr>
          <p:blipFill>
            <a:blip r:embed="rId5"/>
            <a:stretch>
              <a:fillRect/>
            </a:stretch>
          </p:blipFill>
          <p:spPr>
            <a:xfrm>
              <a:off x="3527218" y="5469210"/>
              <a:ext cx="322137" cy="322137"/>
            </a:xfrm>
            <a:prstGeom prst="rect">
              <a:avLst/>
            </a:prstGeom>
          </p:spPr>
        </p:pic>
      </p:grpSp>
      <p:grpSp>
        <p:nvGrpSpPr>
          <p:cNvPr id="8" name="Group 7">
            <a:extLst>
              <a:ext uri="{FF2B5EF4-FFF2-40B4-BE49-F238E27FC236}">
                <a16:creationId xmlns:a16="http://schemas.microsoft.com/office/drawing/2014/main" id="{48DCDFE3-807C-1A44-B2A5-7615BBBD677A}"/>
              </a:ext>
            </a:extLst>
          </p:cNvPr>
          <p:cNvGrpSpPr/>
          <p:nvPr/>
        </p:nvGrpSpPr>
        <p:grpSpPr>
          <a:xfrm>
            <a:off x="7606659" y="5064248"/>
            <a:ext cx="1595945" cy="553361"/>
            <a:chOff x="7606659" y="5064248"/>
            <a:chExt cx="1595945" cy="553361"/>
          </a:xfrm>
        </p:grpSpPr>
        <p:pic>
          <p:nvPicPr>
            <p:cNvPr id="132" name="Picture 131" descr="Shape, circle&#10;&#10;Description automatically generated">
              <a:extLst>
                <a:ext uri="{FF2B5EF4-FFF2-40B4-BE49-F238E27FC236}">
                  <a16:creationId xmlns:a16="http://schemas.microsoft.com/office/drawing/2014/main" id="{FE1EB15D-8A41-704B-A1DF-A7CAB52E49B8}"/>
                </a:ext>
              </a:extLst>
            </p:cNvPr>
            <p:cNvPicPr>
              <a:picLocks noChangeAspect="1"/>
            </p:cNvPicPr>
            <p:nvPr/>
          </p:nvPicPr>
          <p:blipFill>
            <a:blip r:embed="rId7"/>
            <a:stretch>
              <a:fillRect/>
            </a:stretch>
          </p:blipFill>
          <p:spPr>
            <a:xfrm>
              <a:off x="7606659" y="5064248"/>
              <a:ext cx="322137" cy="322137"/>
            </a:xfrm>
            <a:prstGeom prst="rect">
              <a:avLst/>
            </a:prstGeom>
          </p:spPr>
        </p:pic>
        <p:pic>
          <p:nvPicPr>
            <p:cNvPr id="133" name="Picture 132" descr="Shape, circle&#10;&#10;Description automatically generated">
              <a:extLst>
                <a:ext uri="{FF2B5EF4-FFF2-40B4-BE49-F238E27FC236}">
                  <a16:creationId xmlns:a16="http://schemas.microsoft.com/office/drawing/2014/main" id="{548C9CA2-B813-6242-94EE-9B4F8C84363F}"/>
                </a:ext>
              </a:extLst>
            </p:cNvPr>
            <p:cNvPicPr>
              <a:picLocks noChangeAspect="1"/>
            </p:cNvPicPr>
            <p:nvPr/>
          </p:nvPicPr>
          <p:blipFill>
            <a:blip r:embed="rId5"/>
            <a:stretch>
              <a:fillRect/>
            </a:stretch>
          </p:blipFill>
          <p:spPr>
            <a:xfrm>
              <a:off x="8540377" y="5295472"/>
              <a:ext cx="322137" cy="322137"/>
            </a:xfrm>
            <a:prstGeom prst="rect">
              <a:avLst/>
            </a:prstGeom>
          </p:spPr>
        </p:pic>
        <p:pic>
          <p:nvPicPr>
            <p:cNvPr id="134" name="Picture 133" descr="Shape, circle&#10;&#10;Description automatically generated">
              <a:extLst>
                <a:ext uri="{FF2B5EF4-FFF2-40B4-BE49-F238E27FC236}">
                  <a16:creationId xmlns:a16="http://schemas.microsoft.com/office/drawing/2014/main" id="{12148F5B-A3EB-8C40-AC77-B865DF659372}"/>
                </a:ext>
              </a:extLst>
            </p:cNvPr>
            <p:cNvPicPr>
              <a:picLocks noChangeAspect="1"/>
            </p:cNvPicPr>
            <p:nvPr/>
          </p:nvPicPr>
          <p:blipFill>
            <a:blip r:embed="rId5"/>
            <a:stretch>
              <a:fillRect/>
            </a:stretch>
          </p:blipFill>
          <p:spPr>
            <a:xfrm>
              <a:off x="8880467" y="5295472"/>
              <a:ext cx="322137" cy="322137"/>
            </a:xfrm>
            <a:prstGeom prst="rect">
              <a:avLst/>
            </a:prstGeom>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nextCondLst>
                <p:cond evt="onClick" delay="0">
                  <p:tgtEl>
                    <p:spTgt spid="32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Diagram&#10;&#10;Description automatically generated">
            <a:extLst>
              <a:ext uri="{FF2B5EF4-FFF2-40B4-BE49-F238E27FC236}">
                <a16:creationId xmlns:a16="http://schemas.microsoft.com/office/drawing/2014/main" id="{1CE49BA5-F547-F54B-9EEF-808B1C49D581}"/>
              </a:ext>
            </a:extLst>
          </p:cNvPr>
          <p:cNvPicPr>
            <a:picLocks noChangeAspect="1"/>
          </p:cNvPicPr>
          <p:nvPr/>
        </p:nvPicPr>
        <p:blipFill>
          <a:blip r:embed="rId3"/>
          <a:stretch>
            <a:fillRect/>
          </a:stretch>
        </p:blipFill>
        <p:spPr>
          <a:xfrm>
            <a:off x="263524" y="1077157"/>
            <a:ext cx="7924800" cy="48615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75" name="Google Shape;475;p12"/>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How many numbers can you make with exactly 5 counters?</a:t>
            </a:r>
            <a:endParaRPr dirty="0"/>
          </a:p>
        </p:txBody>
      </p:sp>
      <p:pic>
        <p:nvPicPr>
          <p:cNvPr id="476" name="Google Shape;476;p12" descr="Treemap chart&#10;&#10;Description automatically generated with medium confidence"/>
          <p:cNvPicPr preferRelativeResize="0"/>
          <p:nvPr/>
        </p:nvPicPr>
        <p:blipFill rotWithShape="1">
          <a:blip r:embed="rId3">
            <a:alphaModFix/>
          </a:blip>
          <a:srcRect/>
          <a:stretch/>
        </p:blipFill>
        <p:spPr>
          <a:xfrm>
            <a:off x="1279373" y="1891482"/>
            <a:ext cx="4788356" cy="1866249"/>
          </a:xfrm>
          <a:prstGeom prst="rect">
            <a:avLst/>
          </a:prstGeom>
          <a:noFill/>
          <a:ln>
            <a:noFill/>
          </a:ln>
        </p:spPr>
      </p:pic>
      <p:pic>
        <p:nvPicPr>
          <p:cNvPr id="478" name="Google Shape;478;p12"/>
          <p:cNvPicPr preferRelativeResize="0"/>
          <p:nvPr/>
        </p:nvPicPr>
        <p:blipFill rotWithShape="1">
          <a:blip r:embed="rId4">
            <a:alphaModFix/>
          </a:blip>
          <a:srcRect/>
          <a:stretch/>
        </p:blipFill>
        <p:spPr>
          <a:xfrm>
            <a:off x="1488402" y="2470432"/>
            <a:ext cx="504574" cy="473439"/>
          </a:xfrm>
          <a:prstGeom prst="rect">
            <a:avLst/>
          </a:prstGeom>
          <a:noFill/>
          <a:ln>
            <a:noFill/>
          </a:ln>
        </p:spPr>
      </p:pic>
      <p:pic>
        <p:nvPicPr>
          <p:cNvPr id="479" name="Google Shape;479;p12"/>
          <p:cNvPicPr preferRelativeResize="0"/>
          <p:nvPr/>
        </p:nvPicPr>
        <p:blipFill rotWithShape="1">
          <a:blip r:embed="rId4">
            <a:alphaModFix/>
          </a:blip>
          <a:srcRect/>
          <a:stretch/>
        </p:blipFill>
        <p:spPr>
          <a:xfrm>
            <a:off x="2109052" y="2470431"/>
            <a:ext cx="504574" cy="473439"/>
          </a:xfrm>
          <a:prstGeom prst="rect">
            <a:avLst/>
          </a:prstGeom>
          <a:noFill/>
          <a:ln>
            <a:noFill/>
          </a:ln>
        </p:spPr>
      </p:pic>
      <p:pic>
        <p:nvPicPr>
          <p:cNvPr id="480" name="Google Shape;480;p12"/>
          <p:cNvPicPr preferRelativeResize="0"/>
          <p:nvPr/>
        </p:nvPicPr>
        <p:blipFill rotWithShape="1">
          <a:blip r:embed="rId4">
            <a:alphaModFix/>
          </a:blip>
          <a:srcRect/>
          <a:stretch/>
        </p:blipFill>
        <p:spPr>
          <a:xfrm>
            <a:off x="5240627" y="2470430"/>
            <a:ext cx="504574" cy="473439"/>
          </a:xfrm>
          <a:prstGeom prst="rect">
            <a:avLst/>
          </a:prstGeom>
          <a:noFill/>
          <a:ln>
            <a:noFill/>
          </a:ln>
        </p:spPr>
      </p:pic>
      <p:pic>
        <p:nvPicPr>
          <p:cNvPr id="481" name="Google Shape;481;p12"/>
          <p:cNvPicPr preferRelativeResize="0"/>
          <p:nvPr/>
        </p:nvPicPr>
        <p:blipFill rotWithShape="1">
          <a:blip r:embed="rId4">
            <a:alphaModFix/>
          </a:blip>
          <a:srcRect/>
          <a:stretch/>
        </p:blipFill>
        <p:spPr>
          <a:xfrm>
            <a:off x="3070152" y="2470437"/>
            <a:ext cx="504574" cy="473439"/>
          </a:xfrm>
          <a:prstGeom prst="rect">
            <a:avLst/>
          </a:prstGeom>
          <a:noFill/>
          <a:ln>
            <a:noFill/>
          </a:ln>
        </p:spPr>
      </p:pic>
      <p:pic>
        <p:nvPicPr>
          <p:cNvPr id="482" name="Google Shape;482;p12"/>
          <p:cNvPicPr preferRelativeResize="0"/>
          <p:nvPr/>
        </p:nvPicPr>
        <p:blipFill rotWithShape="1">
          <a:blip r:embed="rId4">
            <a:alphaModFix/>
          </a:blip>
          <a:srcRect/>
          <a:stretch/>
        </p:blipFill>
        <p:spPr>
          <a:xfrm>
            <a:off x="4651902" y="2470437"/>
            <a:ext cx="504574" cy="473439"/>
          </a:xfrm>
          <a:prstGeom prst="rect">
            <a:avLst/>
          </a:prstGeom>
          <a:noFill/>
          <a:ln>
            <a:noFill/>
          </a:ln>
        </p:spPr>
      </p:pic>
      <p:pic>
        <p:nvPicPr>
          <p:cNvPr id="483" name="Google Shape;483;p12"/>
          <p:cNvPicPr preferRelativeResize="0"/>
          <p:nvPr/>
        </p:nvPicPr>
        <p:blipFill rotWithShape="1">
          <a:blip r:embed="rId5">
            <a:alphaModFix/>
          </a:blip>
          <a:srcRect/>
          <a:stretch/>
        </p:blipFill>
        <p:spPr>
          <a:xfrm>
            <a:off x="6657739" y="2637204"/>
            <a:ext cx="982124" cy="982124"/>
          </a:xfrm>
          <a:prstGeom prst="rect">
            <a:avLst/>
          </a:prstGeom>
          <a:noFill/>
          <a:ln>
            <a:noFill/>
          </a:ln>
        </p:spPr>
      </p:pic>
      <p:sp>
        <p:nvSpPr>
          <p:cNvPr id="484" name="Google Shape;484;p12"/>
          <p:cNvSpPr/>
          <p:nvPr/>
        </p:nvSpPr>
        <p:spPr>
          <a:xfrm>
            <a:off x="7858508" y="1626000"/>
            <a:ext cx="4070446" cy="1515300"/>
          </a:xfrm>
          <a:prstGeom prst="wedgeEllipseCallout">
            <a:avLst>
              <a:gd name="adj1" fmla="val -56992"/>
              <a:gd name="adj2" fmla="val 35788"/>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I have made a number with 5 counters to get you started.</a:t>
            </a:r>
            <a:endParaRPr sz="18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calendar&#10;&#10;Description automatically generated">
            <a:extLst>
              <a:ext uri="{FF2B5EF4-FFF2-40B4-BE49-F238E27FC236}">
                <a16:creationId xmlns:a16="http://schemas.microsoft.com/office/drawing/2014/main" id="{1006F52C-B3D5-FE47-9F89-125560A2C07A}"/>
              </a:ext>
            </a:extLst>
          </p:cNvPr>
          <p:cNvPicPr>
            <a:picLocks noChangeAspect="1"/>
          </p:cNvPicPr>
          <p:nvPr/>
        </p:nvPicPr>
        <p:blipFill>
          <a:blip r:embed="rId3"/>
          <a:stretch>
            <a:fillRect/>
          </a:stretch>
        </p:blipFill>
        <p:spPr>
          <a:xfrm>
            <a:off x="263524" y="1077157"/>
            <a:ext cx="7848600" cy="31851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11" name="Google Shape;511;p14"/>
          <p:cNvSpPr txBox="1"/>
          <p:nvPr/>
        </p:nvSpPr>
        <p:spPr>
          <a:xfrm>
            <a:off x="263524" y="1175075"/>
            <a:ext cx="11605251"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latin typeface="Century Gothic"/>
                <a:ea typeface="Century Gothic"/>
                <a:cs typeface="Century Gothic"/>
                <a:sym typeface="Century Gothic"/>
              </a:rPr>
              <a:t>The Mathlings are each thinking of a number.</a:t>
            </a:r>
          </a:p>
        </p:txBody>
      </p:sp>
      <p:pic>
        <p:nvPicPr>
          <p:cNvPr id="512" name="Google Shape;512;p14"/>
          <p:cNvPicPr preferRelativeResize="0"/>
          <p:nvPr/>
        </p:nvPicPr>
        <p:blipFill rotWithShape="1">
          <a:blip r:embed="rId3">
            <a:alphaModFix/>
          </a:blip>
          <a:srcRect/>
          <a:stretch/>
        </p:blipFill>
        <p:spPr>
          <a:xfrm>
            <a:off x="2737582" y="5065394"/>
            <a:ext cx="1012875" cy="982130"/>
          </a:xfrm>
          <a:prstGeom prst="rect">
            <a:avLst/>
          </a:prstGeom>
          <a:noFill/>
          <a:ln>
            <a:noFill/>
          </a:ln>
        </p:spPr>
      </p:pic>
      <p:pic>
        <p:nvPicPr>
          <p:cNvPr id="514" name="Google Shape;514;p14"/>
          <p:cNvPicPr preferRelativeResize="0"/>
          <p:nvPr/>
        </p:nvPicPr>
        <p:blipFill rotWithShape="1">
          <a:blip r:embed="rId4">
            <a:alphaModFix/>
          </a:blip>
          <a:srcRect/>
          <a:stretch/>
        </p:blipFill>
        <p:spPr>
          <a:xfrm>
            <a:off x="1458929" y="2937934"/>
            <a:ext cx="1013409" cy="982131"/>
          </a:xfrm>
          <a:prstGeom prst="rect">
            <a:avLst/>
          </a:prstGeom>
          <a:noFill/>
          <a:ln>
            <a:noFill/>
          </a:ln>
        </p:spPr>
      </p:pic>
      <p:pic>
        <p:nvPicPr>
          <p:cNvPr id="515" name="Google Shape;515;p14"/>
          <p:cNvPicPr preferRelativeResize="0"/>
          <p:nvPr/>
        </p:nvPicPr>
        <p:blipFill rotWithShape="1">
          <a:blip r:embed="rId5">
            <a:alphaModFix/>
          </a:blip>
          <a:srcRect/>
          <a:stretch/>
        </p:blipFill>
        <p:spPr>
          <a:xfrm flipH="1">
            <a:off x="9380075" y="3018163"/>
            <a:ext cx="982124" cy="982124"/>
          </a:xfrm>
          <a:prstGeom prst="rect">
            <a:avLst/>
          </a:prstGeom>
          <a:noFill/>
          <a:ln>
            <a:noFill/>
          </a:ln>
        </p:spPr>
      </p:pic>
      <p:sp>
        <p:nvSpPr>
          <p:cNvPr id="516" name="Google Shape;516;p14"/>
          <p:cNvSpPr/>
          <p:nvPr/>
        </p:nvSpPr>
        <p:spPr>
          <a:xfrm>
            <a:off x="3002825" y="2009916"/>
            <a:ext cx="2886900" cy="1583700"/>
          </a:xfrm>
          <a:prstGeom prst="wedgeEllipseCallout">
            <a:avLst>
              <a:gd name="adj1" fmla="val -67589"/>
              <a:gd name="adj2" fmla="val 25485"/>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My number is made up of 2 hundreds, 9 tens and 4 ones.</a:t>
            </a:r>
            <a:endParaRPr sz="1800" dirty="0">
              <a:latin typeface="Century Gothic"/>
              <a:ea typeface="Century Gothic"/>
              <a:cs typeface="Century Gothic"/>
              <a:sym typeface="Century Gothic"/>
            </a:endParaRPr>
          </a:p>
        </p:txBody>
      </p:sp>
      <p:sp>
        <p:nvSpPr>
          <p:cNvPr id="517" name="Google Shape;517;p14"/>
          <p:cNvSpPr/>
          <p:nvPr/>
        </p:nvSpPr>
        <p:spPr>
          <a:xfrm>
            <a:off x="6191450" y="2009916"/>
            <a:ext cx="2886900" cy="1583700"/>
          </a:xfrm>
          <a:prstGeom prst="wedgeEllipseCallout">
            <a:avLst>
              <a:gd name="adj1" fmla="val 64613"/>
              <a:gd name="adj2" fmla="val 31701"/>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My number is made up of 2 hundreds, 4 tens and 9 ones.</a:t>
            </a:r>
            <a:endParaRPr sz="1800">
              <a:latin typeface="Century Gothic"/>
              <a:ea typeface="Century Gothic"/>
              <a:cs typeface="Century Gothic"/>
              <a:sym typeface="Century Gothic"/>
            </a:endParaRPr>
          </a:p>
        </p:txBody>
      </p:sp>
      <p:sp>
        <p:nvSpPr>
          <p:cNvPr id="518" name="Google Shape;518;p14"/>
          <p:cNvSpPr/>
          <p:nvPr/>
        </p:nvSpPr>
        <p:spPr>
          <a:xfrm>
            <a:off x="4230950" y="4715125"/>
            <a:ext cx="3921000" cy="1127700"/>
          </a:xfrm>
          <a:prstGeom prst="wedgeEllipseCallout">
            <a:avLst>
              <a:gd name="adj1" fmla="val -61515"/>
              <a:gd name="adj2" fmla="val 7449"/>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I think the Mathlings are thinking of the same number.</a:t>
            </a:r>
            <a:endParaRPr sz="1800" dirty="0">
              <a:latin typeface="Century Gothic"/>
              <a:ea typeface="Century Gothic"/>
              <a:cs typeface="Century Gothic"/>
              <a:sym typeface="Century Gothic"/>
            </a:endParaRPr>
          </a:p>
        </p:txBody>
      </p:sp>
      <p:sp>
        <p:nvSpPr>
          <p:cNvPr id="520" name="Google Shape;520;p14"/>
          <p:cNvSpPr/>
          <p:nvPr/>
        </p:nvSpPr>
        <p:spPr>
          <a:xfrm>
            <a:off x="10728906" y="6275576"/>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21" name="Google Shape;521;p14"/>
          <p:cNvSpPr txBox="1"/>
          <p:nvPr/>
        </p:nvSpPr>
        <p:spPr>
          <a:xfrm>
            <a:off x="265400" y="6025503"/>
            <a:ext cx="793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Green mathling is not correct, the numbers are different.</a:t>
            </a:r>
            <a:endParaRPr sz="1800">
              <a:solidFill>
                <a:srgbClr val="43A047"/>
              </a:solidFill>
              <a:latin typeface="Century Gothic"/>
              <a:ea typeface="Century Gothic"/>
              <a:cs typeface="Century Gothic"/>
              <a:sym typeface="Century Gothic"/>
            </a:endParaRPr>
          </a:p>
        </p:txBody>
      </p:sp>
      <p:sp>
        <p:nvSpPr>
          <p:cNvPr id="522" name="Google Shape;522;p14"/>
          <p:cNvSpPr txBox="1"/>
          <p:nvPr/>
        </p:nvSpPr>
        <p:spPr>
          <a:xfrm>
            <a:off x="419332" y="1579025"/>
            <a:ext cx="46365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 hundreds + 9 tens + 4 ones = 294</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200 + 90 + 4 = 294</a:t>
            </a:r>
            <a:endParaRPr sz="1800" dirty="0">
              <a:solidFill>
                <a:srgbClr val="43A047"/>
              </a:solidFill>
              <a:latin typeface="Century Gothic"/>
              <a:ea typeface="Century Gothic"/>
              <a:cs typeface="Century Gothic"/>
              <a:sym typeface="Century Gothic"/>
            </a:endParaRPr>
          </a:p>
        </p:txBody>
      </p:sp>
      <p:sp>
        <p:nvSpPr>
          <p:cNvPr id="523" name="Google Shape;523;p14"/>
          <p:cNvSpPr txBox="1"/>
          <p:nvPr/>
        </p:nvSpPr>
        <p:spPr>
          <a:xfrm>
            <a:off x="7753975" y="1579025"/>
            <a:ext cx="4202700" cy="1015632"/>
          </a:xfrm>
          <a:prstGeom prst="rect">
            <a:avLst/>
          </a:prstGeom>
          <a:noFill/>
          <a:ln>
            <a:noFill/>
          </a:ln>
        </p:spPr>
        <p:txBody>
          <a:bodyPr spcFirstLastPara="1" wrap="square" lIns="91425" tIns="91425" rIns="91425" bIns="91425" anchor="t" anchorCtr="0">
            <a:spAutoFit/>
          </a:bodyPr>
          <a:lstStyle/>
          <a:p>
            <a:pPr marL="0" lvl="0" indent="0" algn="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 hundreds + 4 tens + 9 ones = 249</a:t>
            </a:r>
            <a:endParaRPr sz="1800" dirty="0">
              <a:solidFill>
                <a:srgbClr val="43A047"/>
              </a:solidFill>
              <a:latin typeface="Century Gothic"/>
              <a:ea typeface="Century Gothic"/>
              <a:cs typeface="Century Gothic"/>
              <a:sym typeface="Century Gothic"/>
            </a:endParaRPr>
          </a:p>
          <a:p>
            <a:pPr marL="0" lvl="0" indent="0" algn="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200 + 40 + 9 = 249</a:t>
            </a:r>
            <a:endParaRPr sz="1800" dirty="0">
              <a:solidFill>
                <a:srgbClr val="43A047"/>
              </a:solidFill>
              <a:latin typeface="Century Gothic"/>
              <a:ea typeface="Century Gothic"/>
              <a:cs typeface="Century Gothic"/>
              <a:sym typeface="Century Gothic"/>
            </a:endParaRPr>
          </a:p>
        </p:txBody>
      </p:sp>
      <p:sp>
        <p:nvSpPr>
          <p:cNvPr id="16" name="Google Shape;511;p14">
            <a:extLst>
              <a:ext uri="{FF2B5EF4-FFF2-40B4-BE49-F238E27FC236}">
                <a16:creationId xmlns:a16="http://schemas.microsoft.com/office/drawing/2014/main" id="{71500ACB-D80D-2E4D-96E0-CD7493A2A088}"/>
              </a:ext>
            </a:extLst>
          </p:cNvPr>
          <p:cNvSpPr txBox="1"/>
          <p:nvPr/>
        </p:nvSpPr>
        <p:spPr>
          <a:xfrm>
            <a:off x="263524" y="4515062"/>
            <a:ext cx="11492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dirty="0">
                <a:latin typeface="Century Gothic"/>
                <a:ea typeface="Century Gothic"/>
                <a:cs typeface="Century Gothic"/>
                <a:sym typeface="Century Gothic"/>
              </a:rPr>
              <a:t>Do you agree with this Mathling? </a:t>
            </a:r>
            <a:endParaRPr sz="1700" b="1" dirty="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
                                        </p:tgtEl>
                                        <p:attrNameLst>
                                          <p:attrName>style.visibility</p:attrName>
                                        </p:attrNameLst>
                                      </p:cBhvr>
                                      <p:to>
                                        <p:strVal val="visible"/>
                                      </p:to>
                                    </p:set>
                                    <p:animEffect transition="in" filter="fade">
                                      <p:cBhvr>
                                        <p:cTn id="10" dur="500"/>
                                        <p:tgtEl>
                                          <p:spTgt spid="5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1"/>
                                        </p:tgtEl>
                                        <p:attrNameLst>
                                          <p:attrName>style.visibility</p:attrName>
                                        </p:attrNameLst>
                                      </p:cBhvr>
                                      <p:to>
                                        <p:strVal val="visible"/>
                                      </p:to>
                                    </p:set>
                                    <p:animEffect transition="in" filter="fade">
                                      <p:cBhvr>
                                        <p:cTn id="13" dur="500"/>
                                        <p:tgtEl>
                                          <p:spTgt spid="521"/>
                                        </p:tgtEl>
                                      </p:cBhvr>
                                    </p:animEffect>
                                  </p:childTnLst>
                                </p:cTn>
                              </p:par>
                            </p:childTnLst>
                          </p:cTn>
                        </p:par>
                      </p:childTnLst>
                    </p:cTn>
                  </p:par>
                </p:childTnLst>
              </p:cTn>
              <p:nextCondLst>
                <p:cond evt="onClick" delay="0">
                  <p:tgtEl>
                    <p:spTgt spid="520"/>
                  </p:tgtEl>
                </p:cond>
              </p:nextCondLst>
            </p:seq>
          </p:childTnLst>
        </p:cTn>
      </p:par>
    </p:tnLst>
    <p:bldLst>
      <p:bldP spid="521" grpId="0"/>
      <p:bldP spid="522" grpId="0"/>
      <p:bldP spid="5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solidFill>
                  <a:srgbClr val="222222"/>
                </a:solidFill>
                <a:latin typeface="Century Gothic"/>
                <a:ea typeface="Century Gothic"/>
                <a:cs typeface="Century Gothic"/>
                <a:sym typeface="Century Gothic"/>
              </a:rPr>
              <a:t>Using place value charts</a:t>
            </a:r>
            <a:endParaRPr sz="2400">
              <a:latin typeface="Arial"/>
              <a:ea typeface="Arial"/>
              <a:cs typeface="Arial"/>
              <a:sym typeface="Arial"/>
            </a:endParaRPr>
          </a:p>
          <a:p>
            <a:pPr marL="0" lvl="0" indent="0" algn="ctr" rtl="0">
              <a:lnSpc>
                <a:spcPct val="150000"/>
              </a:lnSpc>
              <a:spcBef>
                <a:spcPts val="0"/>
              </a:spcBef>
              <a:spcAft>
                <a:spcPts val="0"/>
              </a:spcAft>
              <a:buClr>
                <a:schemeClr val="dk1"/>
              </a:buClr>
              <a:buSzPts val="2400"/>
              <a:buFont typeface="Century Gothic"/>
              <a:buNone/>
            </a:pPr>
            <a:endParaRPr sz="24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6"/>
          <p:cNvSpPr txBox="1">
            <a:spLocks noGrp="1"/>
          </p:cNvSpPr>
          <p:nvPr>
            <p:ph type="body" idx="2"/>
          </p:nvPr>
        </p:nvSpPr>
        <p:spPr>
          <a:xfrm>
            <a:off x="263050" y="700678"/>
            <a:ext cx="11736900" cy="101041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What number is shown?  </a:t>
            </a:r>
          </a:p>
          <a:p>
            <a:pPr marL="0" lvl="0" indent="0" algn="l" rtl="0">
              <a:lnSpc>
                <a:spcPct val="150000"/>
              </a:lnSpc>
              <a:spcBef>
                <a:spcPts val="0"/>
              </a:spcBef>
              <a:spcAft>
                <a:spcPts val="0"/>
              </a:spcAft>
              <a:buClr>
                <a:srgbClr val="222222"/>
              </a:buClr>
              <a:buSzPts val="1800"/>
              <a:buNone/>
            </a:pPr>
            <a:r>
              <a:rPr lang="en-GB" dirty="0"/>
              <a:t>Do you think the place value chart match the base 10 equipment?</a:t>
            </a:r>
            <a:endParaRPr dirty="0"/>
          </a:p>
        </p:txBody>
      </p:sp>
      <p:sp>
        <p:nvSpPr>
          <p:cNvPr id="535" name="Google Shape;535;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536" name="Google Shape;536;p16"/>
          <p:cNvGrpSpPr/>
          <p:nvPr/>
        </p:nvGrpSpPr>
        <p:grpSpPr>
          <a:xfrm>
            <a:off x="2622663" y="1832471"/>
            <a:ext cx="6217600" cy="1702812"/>
            <a:chOff x="2622713" y="1337413"/>
            <a:chExt cx="6217600" cy="1702812"/>
          </a:xfrm>
        </p:grpSpPr>
        <p:grpSp>
          <p:nvGrpSpPr>
            <p:cNvPr id="537" name="Google Shape;537;p16"/>
            <p:cNvGrpSpPr/>
            <p:nvPr/>
          </p:nvGrpSpPr>
          <p:grpSpPr>
            <a:xfrm>
              <a:off x="2622713" y="1337413"/>
              <a:ext cx="6217600" cy="1702812"/>
              <a:chOff x="728750" y="1315288"/>
              <a:chExt cx="6217600" cy="1702812"/>
            </a:xfrm>
          </p:grpSpPr>
          <p:grpSp>
            <p:nvGrpSpPr>
              <p:cNvPr id="538" name="Google Shape;538;p16"/>
              <p:cNvGrpSpPr/>
              <p:nvPr/>
            </p:nvGrpSpPr>
            <p:grpSpPr>
              <a:xfrm>
                <a:off x="728750" y="1315300"/>
                <a:ext cx="2845200" cy="1702800"/>
                <a:chOff x="0" y="1315300"/>
                <a:chExt cx="2845200" cy="1702800"/>
              </a:xfrm>
            </p:grpSpPr>
            <p:sp>
              <p:nvSpPr>
                <p:cNvPr id="539" name="Google Shape;539;p16"/>
                <p:cNvSpPr/>
                <p:nvPr/>
              </p:nvSpPr>
              <p:spPr>
                <a:xfrm>
                  <a:off x="0" y="1315300"/>
                  <a:ext cx="2845200" cy="1702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p16"/>
                <p:cNvPicPr preferRelativeResize="0"/>
                <p:nvPr/>
              </p:nvPicPr>
              <p:blipFill rotWithShape="1">
                <a:blip r:embed="rId3">
                  <a:alphaModFix/>
                </a:blip>
                <a:srcRect/>
                <a:stretch/>
              </p:blipFill>
              <p:spPr>
                <a:xfrm>
                  <a:off x="605817" y="1616995"/>
                  <a:ext cx="186411" cy="1099423"/>
                </a:xfrm>
                <a:prstGeom prst="rect">
                  <a:avLst/>
                </a:prstGeom>
                <a:noFill/>
                <a:ln>
                  <a:noFill/>
                </a:ln>
              </p:spPr>
            </p:pic>
            <p:pic>
              <p:nvPicPr>
                <p:cNvPr id="541" name="Google Shape;541;p16"/>
                <p:cNvPicPr preferRelativeResize="0"/>
                <p:nvPr/>
              </p:nvPicPr>
              <p:blipFill rotWithShape="1">
                <a:blip r:embed="rId3">
                  <a:alphaModFix/>
                </a:blip>
                <a:srcRect/>
                <a:stretch/>
              </p:blipFill>
              <p:spPr>
                <a:xfrm>
                  <a:off x="868817" y="1616995"/>
                  <a:ext cx="186411" cy="1099423"/>
                </a:xfrm>
                <a:prstGeom prst="rect">
                  <a:avLst/>
                </a:prstGeom>
                <a:noFill/>
                <a:ln>
                  <a:noFill/>
                </a:ln>
              </p:spPr>
            </p:pic>
            <p:pic>
              <p:nvPicPr>
                <p:cNvPr id="542" name="Google Shape;542;p16"/>
                <p:cNvPicPr preferRelativeResize="0"/>
                <p:nvPr/>
              </p:nvPicPr>
              <p:blipFill rotWithShape="1">
                <a:blip r:embed="rId3">
                  <a:alphaModFix/>
                </a:blip>
                <a:srcRect/>
                <a:stretch/>
              </p:blipFill>
              <p:spPr>
                <a:xfrm>
                  <a:off x="1131817" y="1616995"/>
                  <a:ext cx="186411" cy="1099423"/>
                </a:xfrm>
                <a:prstGeom prst="rect">
                  <a:avLst/>
                </a:prstGeom>
                <a:noFill/>
                <a:ln>
                  <a:noFill/>
                </a:ln>
              </p:spPr>
            </p:pic>
            <p:grpSp>
              <p:nvGrpSpPr>
                <p:cNvPr id="543" name="Google Shape;543;p16"/>
                <p:cNvGrpSpPr/>
                <p:nvPr/>
              </p:nvGrpSpPr>
              <p:grpSpPr>
                <a:xfrm>
                  <a:off x="1456334" y="1995256"/>
                  <a:ext cx="436645" cy="342900"/>
                  <a:chOff x="5034384" y="5820093"/>
                  <a:chExt cx="436645" cy="342900"/>
                </a:xfrm>
              </p:grpSpPr>
              <p:pic>
                <p:nvPicPr>
                  <p:cNvPr id="544" name="Google Shape;544;p16"/>
                  <p:cNvPicPr preferRelativeResize="0"/>
                  <p:nvPr/>
                </p:nvPicPr>
                <p:blipFill rotWithShape="1">
                  <a:blip r:embed="rId4">
                    <a:alphaModFix/>
                  </a:blip>
                  <a:srcRect/>
                  <a:stretch/>
                </p:blipFill>
                <p:spPr>
                  <a:xfrm>
                    <a:off x="5284618" y="5820093"/>
                    <a:ext cx="186411" cy="205740"/>
                  </a:xfrm>
                  <a:prstGeom prst="rect">
                    <a:avLst/>
                  </a:prstGeom>
                  <a:noFill/>
                  <a:ln>
                    <a:noFill/>
                  </a:ln>
                </p:spPr>
              </p:pic>
              <p:pic>
                <p:nvPicPr>
                  <p:cNvPr id="545" name="Google Shape;545;p16"/>
                  <p:cNvPicPr preferRelativeResize="0"/>
                  <p:nvPr/>
                </p:nvPicPr>
                <p:blipFill rotWithShape="1">
                  <a:blip r:embed="rId4">
                    <a:alphaModFix/>
                  </a:blip>
                  <a:srcRect/>
                  <a:stretch/>
                </p:blipFill>
                <p:spPr>
                  <a:xfrm>
                    <a:off x="5034384" y="5957253"/>
                    <a:ext cx="186411" cy="205740"/>
                  </a:xfrm>
                  <a:prstGeom prst="rect">
                    <a:avLst/>
                  </a:prstGeom>
                  <a:noFill/>
                  <a:ln>
                    <a:noFill/>
                  </a:ln>
                </p:spPr>
              </p:pic>
            </p:grpSp>
            <p:grpSp>
              <p:nvGrpSpPr>
                <p:cNvPr id="546" name="Google Shape;546;p16"/>
                <p:cNvGrpSpPr/>
                <p:nvPr/>
              </p:nvGrpSpPr>
              <p:grpSpPr>
                <a:xfrm>
                  <a:off x="1456334" y="2338156"/>
                  <a:ext cx="436645" cy="342900"/>
                  <a:chOff x="5034384" y="5820093"/>
                  <a:chExt cx="436645" cy="342900"/>
                </a:xfrm>
              </p:grpSpPr>
              <p:pic>
                <p:nvPicPr>
                  <p:cNvPr id="547" name="Google Shape;547;p16"/>
                  <p:cNvPicPr preferRelativeResize="0"/>
                  <p:nvPr/>
                </p:nvPicPr>
                <p:blipFill rotWithShape="1">
                  <a:blip r:embed="rId4">
                    <a:alphaModFix/>
                  </a:blip>
                  <a:srcRect/>
                  <a:stretch/>
                </p:blipFill>
                <p:spPr>
                  <a:xfrm>
                    <a:off x="5284618" y="5820093"/>
                    <a:ext cx="186411" cy="205740"/>
                  </a:xfrm>
                  <a:prstGeom prst="rect">
                    <a:avLst/>
                  </a:prstGeom>
                  <a:noFill/>
                  <a:ln>
                    <a:noFill/>
                  </a:ln>
                </p:spPr>
              </p:pic>
              <p:pic>
                <p:nvPicPr>
                  <p:cNvPr id="548" name="Google Shape;548;p16"/>
                  <p:cNvPicPr preferRelativeResize="0"/>
                  <p:nvPr/>
                </p:nvPicPr>
                <p:blipFill rotWithShape="1">
                  <a:blip r:embed="rId4">
                    <a:alphaModFix/>
                  </a:blip>
                  <a:srcRect/>
                  <a:stretch/>
                </p:blipFill>
                <p:spPr>
                  <a:xfrm>
                    <a:off x="5034384" y="5957253"/>
                    <a:ext cx="186411" cy="205740"/>
                  </a:xfrm>
                  <a:prstGeom prst="rect">
                    <a:avLst/>
                  </a:prstGeom>
                  <a:noFill/>
                  <a:ln>
                    <a:noFill/>
                  </a:ln>
                </p:spPr>
              </p:pic>
            </p:grpSp>
            <p:grpSp>
              <p:nvGrpSpPr>
                <p:cNvPr id="549" name="Google Shape;549;p16"/>
                <p:cNvGrpSpPr/>
                <p:nvPr/>
              </p:nvGrpSpPr>
              <p:grpSpPr>
                <a:xfrm>
                  <a:off x="1892984" y="2373531"/>
                  <a:ext cx="436645" cy="342900"/>
                  <a:chOff x="5034384" y="5820093"/>
                  <a:chExt cx="436645" cy="342900"/>
                </a:xfrm>
              </p:grpSpPr>
              <p:pic>
                <p:nvPicPr>
                  <p:cNvPr id="550" name="Google Shape;550;p16"/>
                  <p:cNvPicPr preferRelativeResize="0"/>
                  <p:nvPr/>
                </p:nvPicPr>
                <p:blipFill rotWithShape="1">
                  <a:blip r:embed="rId4">
                    <a:alphaModFix/>
                  </a:blip>
                  <a:srcRect/>
                  <a:stretch/>
                </p:blipFill>
                <p:spPr>
                  <a:xfrm>
                    <a:off x="5284618" y="5820093"/>
                    <a:ext cx="186411" cy="205740"/>
                  </a:xfrm>
                  <a:prstGeom prst="rect">
                    <a:avLst/>
                  </a:prstGeom>
                  <a:noFill/>
                  <a:ln>
                    <a:noFill/>
                  </a:ln>
                </p:spPr>
              </p:pic>
              <p:pic>
                <p:nvPicPr>
                  <p:cNvPr id="551" name="Google Shape;551;p16"/>
                  <p:cNvPicPr preferRelativeResize="0"/>
                  <p:nvPr/>
                </p:nvPicPr>
                <p:blipFill rotWithShape="1">
                  <a:blip r:embed="rId4">
                    <a:alphaModFix/>
                  </a:blip>
                  <a:srcRect/>
                  <a:stretch/>
                </p:blipFill>
                <p:spPr>
                  <a:xfrm>
                    <a:off x="5034384" y="5957253"/>
                    <a:ext cx="186411" cy="205740"/>
                  </a:xfrm>
                  <a:prstGeom prst="rect">
                    <a:avLst/>
                  </a:prstGeom>
                  <a:noFill/>
                  <a:ln>
                    <a:noFill/>
                  </a:ln>
                </p:spPr>
              </p:pic>
            </p:grpSp>
            <p:grpSp>
              <p:nvGrpSpPr>
                <p:cNvPr id="552" name="Google Shape;552;p16"/>
                <p:cNvGrpSpPr/>
                <p:nvPr/>
              </p:nvGrpSpPr>
              <p:grpSpPr>
                <a:xfrm>
                  <a:off x="1968509" y="1995268"/>
                  <a:ext cx="436645" cy="342900"/>
                  <a:chOff x="5034384" y="5820093"/>
                  <a:chExt cx="436645" cy="342900"/>
                </a:xfrm>
              </p:grpSpPr>
              <p:pic>
                <p:nvPicPr>
                  <p:cNvPr id="553" name="Google Shape;553;p16"/>
                  <p:cNvPicPr preferRelativeResize="0"/>
                  <p:nvPr/>
                </p:nvPicPr>
                <p:blipFill rotWithShape="1">
                  <a:blip r:embed="rId4">
                    <a:alphaModFix/>
                  </a:blip>
                  <a:srcRect/>
                  <a:stretch/>
                </p:blipFill>
                <p:spPr>
                  <a:xfrm>
                    <a:off x="5284618" y="5820093"/>
                    <a:ext cx="186411" cy="205740"/>
                  </a:xfrm>
                  <a:prstGeom prst="rect">
                    <a:avLst/>
                  </a:prstGeom>
                  <a:noFill/>
                  <a:ln>
                    <a:noFill/>
                  </a:ln>
                </p:spPr>
              </p:pic>
              <p:pic>
                <p:nvPicPr>
                  <p:cNvPr id="554" name="Google Shape;554;p16"/>
                  <p:cNvPicPr preferRelativeResize="0"/>
                  <p:nvPr/>
                </p:nvPicPr>
                <p:blipFill rotWithShape="1">
                  <a:blip r:embed="rId4">
                    <a:alphaModFix/>
                  </a:blip>
                  <a:srcRect/>
                  <a:stretch/>
                </p:blipFill>
                <p:spPr>
                  <a:xfrm>
                    <a:off x="5034384" y="5957253"/>
                    <a:ext cx="186411" cy="205740"/>
                  </a:xfrm>
                  <a:prstGeom prst="rect">
                    <a:avLst/>
                  </a:prstGeom>
                  <a:noFill/>
                  <a:ln>
                    <a:noFill/>
                  </a:ln>
                </p:spPr>
              </p:pic>
            </p:grpSp>
          </p:grpSp>
          <p:pic>
            <p:nvPicPr>
              <p:cNvPr id="555" name="Google Shape;555;p16" descr="A picture containing timeline&#10;&#10;Description automatically generated"/>
              <p:cNvPicPr preferRelativeResize="0"/>
              <p:nvPr/>
            </p:nvPicPr>
            <p:blipFill rotWithShape="1">
              <a:blip r:embed="rId5">
                <a:alphaModFix/>
              </a:blip>
              <a:srcRect/>
              <a:stretch/>
            </p:blipFill>
            <p:spPr>
              <a:xfrm>
                <a:off x="4101297" y="1315288"/>
                <a:ext cx="2845053" cy="1702801"/>
              </a:xfrm>
              <a:prstGeom prst="rect">
                <a:avLst/>
              </a:prstGeom>
              <a:noFill/>
              <a:ln>
                <a:noFill/>
              </a:ln>
            </p:spPr>
          </p:pic>
        </p:grpSp>
        <p:pic>
          <p:nvPicPr>
            <p:cNvPr id="556" name="Google Shape;556;p16"/>
            <p:cNvPicPr preferRelativeResize="0"/>
            <p:nvPr/>
          </p:nvPicPr>
          <p:blipFill rotWithShape="1">
            <a:blip r:embed="rId6">
              <a:alphaModFix/>
            </a:blip>
            <a:srcRect/>
            <a:stretch/>
          </p:blipFill>
          <p:spPr>
            <a:xfrm>
              <a:off x="6146940" y="1852139"/>
              <a:ext cx="318746" cy="302400"/>
            </a:xfrm>
            <a:prstGeom prst="rect">
              <a:avLst/>
            </a:prstGeom>
            <a:noFill/>
            <a:ln>
              <a:noFill/>
            </a:ln>
          </p:spPr>
        </p:pic>
        <p:pic>
          <p:nvPicPr>
            <p:cNvPr id="557" name="Google Shape;557;p16"/>
            <p:cNvPicPr preferRelativeResize="0"/>
            <p:nvPr/>
          </p:nvPicPr>
          <p:blipFill rotWithShape="1">
            <a:blip r:embed="rId6">
              <a:alphaModFix/>
            </a:blip>
            <a:srcRect/>
            <a:stretch/>
          </p:blipFill>
          <p:spPr>
            <a:xfrm>
              <a:off x="6542690" y="1852139"/>
              <a:ext cx="318746" cy="302400"/>
            </a:xfrm>
            <a:prstGeom prst="rect">
              <a:avLst/>
            </a:prstGeom>
            <a:noFill/>
            <a:ln>
              <a:noFill/>
            </a:ln>
          </p:spPr>
        </p:pic>
        <p:pic>
          <p:nvPicPr>
            <p:cNvPr id="558" name="Google Shape;558;p16"/>
            <p:cNvPicPr preferRelativeResize="0"/>
            <p:nvPr/>
          </p:nvPicPr>
          <p:blipFill rotWithShape="1">
            <a:blip r:embed="rId6">
              <a:alphaModFix/>
            </a:blip>
            <a:srcRect/>
            <a:stretch/>
          </p:blipFill>
          <p:spPr>
            <a:xfrm>
              <a:off x="6938440" y="1852139"/>
              <a:ext cx="318746" cy="302400"/>
            </a:xfrm>
            <a:prstGeom prst="rect">
              <a:avLst/>
            </a:prstGeom>
            <a:noFill/>
            <a:ln>
              <a:noFill/>
            </a:ln>
          </p:spPr>
        </p:pic>
        <p:pic>
          <p:nvPicPr>
            <p:cNvPr id="559" name="Google Shape;559;p16"/>
            <p:cNvPicPr preferRelativeResize="0"/>
            <p:nvPr/>
          </p:nvPicPr>
          <p:blipFill rotWithShape="1">
            <a:blip r:embed="rId7">
              <a:alphaModFix/>
            </a:blip>
            <a:srcRect/>
            <a:stretch/>
          </p:blipFill>
          <p:spPr>
            <a:xfrm>
              <a:off x="7638047" y="1852139"/>
              <a:ext cx="302400" cy="302400"/>
            </a:xfrm>
            <a:prstGeom prst="rect">
              <a:avLst/>
            </a:prstGeom>
            <a:noFill/>
            <a:ln>
              <a:noFill/>
            </a:ln>
          </p:spPr>
        </p:pic>
        <p:pic>
          <p:nvPicPr>
            <p:cNvPr id="560" name="Google Shape;560;p16"/>
            <p:cNvPicPr preferRelativeResize="0"/>
            <p:nvPr/>
          </p:nvPicPr>
          <p:blipFill rotWithShape="1">
            <a:blip r:embed="rId7">
              <a:alphaModFix/>
            </a:blip>
            <a:srcRect/>
            <a:stretch/>
          </p:blipFill>
          <p:spPr>
            <a:xfrm>
              <a:off x="8011672" y="1852139"/>
              <a:ext cx="302400" cy="302400"/>
            </a:xfrm>
            <a:prstGeom prst="rect">
              <a:avLst/>
            </a:prstGeom>
            <a:noFill/>
            <a:ln>
              <a:noFill/>
            </a:ln>
          </p:spPr>
        </p:pic>
        <p:pic>
          <p:nvPicPr>
            <p:cNvPr id="561" name="Google Shape;561;p16"/>
            <p:cNvPicPr preferRelativeResize="0"/>
            <p:nvPr/>
          </p:nvPicPr>
          <p:blipFill rotWithShape="1">
            <a:blip r:embed="rId7">
              <a:alphaModFix/>
            </a:blip>
            <a:srcRect/>
            <a:stretch/>
          </p:blipFill>
          <p:spPr>
            <a:xfrm>
              <a:off x="8385297" y="1852139"/>
              <a:ext cx="302400" cy="302400"/>
            </a:xfrm>
            <a:prstGeom prst="rect">
              <a:avLst/>
            </a:prstGeom>
            <a:noFill/>
            <a:ln>
              <a:noFill/>
            </a:ln>
          </p:spPr>
        </p:pic>
        <p:pic>
          <p:nvPicPr>
            <p:cNvPr id="562" name="Google Shape;562;p16"/>
            <p:cNvPicPr preferRelativeResize="0"/>
            <p:nvPr/>
          </p:nvPicPr>
          <p:blipFill rotWithShape="1">
            <a:blip r:embed="rId7">
              <a:alphaModFix/>
            </a:blip>
            <a:srcRect/>
            <a:stretch/>
          </p:blipFill>
          <p:spPr>
            <a:xfrm>
              <a:off x="7638047" y="2231964"/>
              <a:ext cx="302400" cy="302400"/>
            </a:xfrm>
            <a:prstGeom prst="rect">
              <a:avLst/>
            </a:prstGeom>
            <a:noFill/>
            <a:ln>
              <a:noFill/>
            </a:ln>
          </p:spPr>
        </p:pic>
        <p:pic>
          <p:nvPicPr>
            <p:cNvPr id="563" name="Google Shape;563;p16"/>
            <p:cNvPicPr preferRelativeResize="0"/>
            <p:nvPr/>
          </p:nvPicPr>
          <p:blipFill rotWithShape="1">
            <a:blip r:embed="rId7">
              <a:alphaModFix/>
            </a:blip>
            <a:srcRect/>
            <a:stretch/>
          </p:blipFill>
          <p:spPr>
            <a:xfrm>
              <a:off x="8011672" y="2231964"/>
              <a:ext cx="302400" cy="302400"/>
            </a:xfrm>
            <a:prstGeom prst="rect">
              <a:avLst/>
            </a:prstGeom>
            <a:noFill/>
            <a:ln>
              <a:noFill/>
            </a:ln>
          </p:spPr>
        </p:pic>
        <p:pic>
          <p:nvPicPr>
            <p:cNvPr id="564" name="Google Shape;564;p16"/>
            <p:cNvPicPr preferRelativeResize="0"/>
            <p:nvPr/>
          </p:nvPicPr>
          <p:blipFill rotWithShape="1">
            <a:blip r:embed="rId7">
              <a:alphaModFix/>
            </a:blip>
            <a:srcRect/>
            <a:stretch/>
          </p:blipFill>
          <p:spPr>
            <a:xfrm>
              <a:off x="8385297" y="2231964"/>
              <a:ext cx="302400" cy="302400"/>
            </a:xfrm>
            <a:prstGeom prst="rect">
              <a:avLst/>
            </a:prstGeom>
            <a:noFill/>
            <a:ln>
              <a:noFill/>
            </a:ln>
          </p:spPr>
        </p:pic>
        <p:pic>
          <p:nvPicPr>
            <p:cNvPr id="565" name="Google Shape;565;p16"/>
            <p:cNvPicPr preferRelativeResize="0"/>
            <p:nvPr/>
          </p:nvPicPr>
          <p:blipFill rotWithShape="1">
            <a:blip r:embed="rId7">
              <a:alphaModFix/>
            </a:blip>
            <a:srcRect/>
            <a:stretch/>
          </p:blipFill>
          <p:spPr>
            <a:xfrm>
              <a:off x="7638047" y="2611789"/>
              <a:ext cx="302400" cy="302400"/>
            </a:xfrm>
            <a:prstGeom prst="rect">
              <a:avLst/>
            </a:prstGeom>
            <a:noFill/>
            <a:ln>
              <a:noFill/>
            </a:ln>
          </p:spPr>
        </p:pic>
        <p:pic>
          <p:nvPicPr>
            <p:cNvPr id="566" name="Google Shape;566;p16"/>
            <p:cNvPicPr preferRelativeResize="0"/>
            <p:nvPr/>
          </p:nvPicPr>
          <p:blipFill rotWithShape="1">
            <a:blip r:embed="rId7">
              <a:alphaModFix/>
            </a:blip>
            <a:srcRect/>
            <a:stretch/>
          </p:blipFill>
          <p:spPr>
            <a:xfrm>
              <a:off x="8011672" y="2611789"/>
              <a:ext cx="302400" cy="302400"/>
            </a:xfrm>
            <a:prstGeom prst="rect">
              <a:avLst/>
            </a:prstGeom>
            <a:noFill/>
            <a:ln>
              <a:noFill/>
            </a:ln>
          </p:spPr>
        </p:pic>
      </p:grpSp>
      <p:grpSp>
        <p:nvGrpSpPr>
          <p:cNvPr id="567" name="Google Shape;567;p16"/>
          <p:cNvGrpSpPr/>
          <p:nvPr/>
        </p:nvGrpSpPr>
        <p:grpSpPr>
          <a:xfrm>
            <a:off x="2622738" y="4747138"/>
            <a:ext cx="6217525" cy="1702812"/>
            <a:chOff x="2622750" y="4835638"/>
            <a:chExt cx="6217525" cy="1702812"/>
          </a:xfrm>
        </p:grpSpPr>
        <p:grpSp>
          <p:nvGrpSpPr>
            <p:cNvPr id="568" name="Google Shape;568;p16"/>
            <p:cNvGrpSpPr/>
            <p:nvPr/>
          </p:nvGrpSpPr>
          <p:grpSpPr>
            <a:xfrm>
              <a:off x="2622750" y="4835638"/>
              <a:ext cx="6217525" cy="1702812"/>
              <a:chOff x="1301000" y="3452988"/>
              <a:chExt cx="6217525" cy="1702812"/>
            </a:xfrm>
          </p:grpSpPr>
          <p:sp>
            <p:nvSpPr>
              <p:cNvPr id="569" name="Google Shape;569;p16"/>
              <p:cNvSpPr/>
              <p:nvPr/>
            </p:nvSpPr>
            <p:spPr>
              <a:xfrm>
                <a:off x="1301000" y="3453000"/>
                <a:ext cx="2845200" cy="1702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 name="Google Shape;570;p16" descr="A picture containing timeline&#10;&#10;Description automatically generated"/>
              <p:cNvPicPr preferRelativeResize="0"/>
              <p:nvPr/>
            </p:nvPicPr>
            <p:blipFill rotWithShape="1">
              <a:blip r:embed="rId5">
                <a:alphaModFix/>
              </a:blip>
              <a:srcRect/>
              <a:stretch/>
            </p:blipFill>
            <p:spPr>
              <a:xfrm>
                <a:off x="4673472" y="3452988"/>
                <a:ext cx="2845053" cy="1702801"/>
              </a:xfrm>
              <a:prstGeom prst="rect">
                <a:avLst/>
              </a:prstGeom>
              <a:noFill/>
              <a:ln>
                <a:noFill/>
              </a:ln>
            </p:spPr>
          </p:pic>
        </p:grpSp>
        <p:pic>
          <p:nvPicPr>
            <p:cNvPr id="571" name="Google Shape;571;p16"/>
            <p:cNvPicPr preferRelativeResize="0"/>
            <p:nvPr/>
          </p:nvPicPr>
          <p:blipFill rotWithShape="1">
            <a:blip r:embed="rId3">
              <a:alphaModFix/>
            </a:blip>
            <a:srcRect/>
            <a:stretch/>
          </p:blipFill>
          <p:spPr>
            <a:xfrm>
              <a:off x="2891754" y="5137333"/>
              <a:ext cx="186411" cy="1099423"/>
            </a:xfrm>
            <a:prstGeom prst="rect">
              <a:avLst/>
            </a:prstGeom>
            <a:noFill/>
            <a:ln>
              <a:noFill/>
            </a:ln>
          </p:spPr>
        </p:pic>
        <p:pic>
          <p:nvPicPr>
            <p:cNvPr id="572" name="Google Shape;572;p16"/>
            <p:cNvPicPr preferRelativeResize="0"/>
            <p:nvPr/>
          </p:nvPicPr>
          <p:blipFill rotWithShape="1">
            <a:blip r:embed="rId3">
              <a:alphaModFix/>
            </a:blip>
            <a:srcRect/>
            <a:stretch/>
          </p:blipFill>
          <p:spPr>
            <a:xfrm>
              <a:off x="3187954" y="5137345"/>
              <a:ext cx="186411" cy="1099423"/>
            </a:xfrm>
            <a:prstGeom prst="rect">
              <a:avLst/>
            </a:prstGeom>
            <a:noFill/>
            <a:ln>
              <a:noFill/>
            </a:ln>
          </p:spPr>
        </p:pic>
        <p:pic>
          <p:nvPicPr>
            <p:cNvPr id="573" name="Google Shape;573;p16"/>
            <p:cNvPicPr preferRelativeResize="0"/>
            <p:nvPr/>
          </p:nvPicPr>
          <p:blipFill rotWithShape="1">
            <a:blip r:embed="rId3">
              <a:alphaModFix/>
            </a:blip>
            <a:srcRect/>
            <a:stretch/>
          </p:blipFill>
          <p:spPr>
            <a:xfrm>
              <a:off x="3484154" y="5137345"/>
              <a:ext cx="186411" cy="1099423"/>
            </a:xfrm>
            <a:prstGeom prst="rect">
              <a:avLst/>
            </a:prstGeom>
            <a:noFill/>
            <a:ln>
              <a:noFill/>
            </a:ln>
          </p:spPr>
        </p:pic>
        <p:pic>
          <p:nvPicPr>
            <p:cNvPr id="574" name="Google Shape;574;p16"/>
            <p:cNvPicPr preferRelativeResize="0"/>
            <p:nvPr/>
          </p:nvPicPr>
          <p:blipFill rotWithShape="1">
            <a:blip r:embed="rId3">
              <a:alphaModFix/>
            </a:blip>
            <a:srcRect/>
            <a:stretch/>
          </p:blipFill>
          <p:spPr>
            <a:xfrm>
              <a:off x="3780354" y="5137345"/>
              <a:ext cx="186411" cy="1099423"/>
            </a:xfrm>
            <a:prstGeom prst="rect">
              <a:avLst/>
            </a:prstGeom>
            <a:noFill/>
            <a:ln>
              <a:noFill/>
            </a:ln>
          </p:spPr>
        </p:pic>
        <p:pic>
          <p:nvPicPr>
            <p:cNvPr id="575" name="Google Shape;575;p16"/>
            <p:cNvPicPr preferRelativeResize="0"/>
            <p:nvPr/>
          </p:nvPicPr>
          <p:blipFill rotWithShape="1">
            <a:blip r:embed="rId3">
              <a:alphaModFix/>
            </a:blip>
            <a:srcRect/>
            <a:stretch/>
          </p:blipFill>
          <p:spPr>
            <a:xfrm>
              <a:off x="4076554" y="5137345"/>
              <a:ext cx="186411" cy="1099423"/>
            </a:xfrm>
            <a:prstGeom prst="rect">
              <a:avLst/>
            </a:prstGeom>
            <a:noFill/>
            <a:ln>
              <a:noFill/>
            </a:ln>
          </p:spPr>
        </p:pic>
        <p:pic>
          <p:nvPicPr>
            <p:cNvPr id="576" name="Google Shape;576;p16"/>
            <p:cNvPicPr preferRelativeResize="0"/>
            <p:nvPr/>
          </p:nvPicPr>
          <p:blipFill rotWithShape="1">
            <a:blip r:embed="rId3">
              <a:alphaModFix/>
            </a:blip>
            <a:srcRect/>
            <a:stretch/>
          </p:blipFill>
          <p:spPr>
            <a:xfrm>
              <a:off x="4372754" y="5137345"/>
              <a:ext cx="186411" cy="1099423"/>
            </a:xfrm>
            <a:prstGeom prst="rect">
              <a:avLst/>
            </a:prstGeom>
            <a:noFill/>
            <a:ln>
              <a:noFill/>
            </a:ln>
          </p:spPr>
        </p:pic>
        <p:pic>
          <p:nvPicPr>
            <p:cNvPr id="577" name="Google Shape;577;p16"/>
            <p:cNvPicPr preferRelativeResize="0"/>
            <p:nvPr/>
          </p:nvPicPr>
          <p:blipFill rotWithShape="1">
            <a:blip r:embed="rId4">
              <a:alphaModFix/>
            </a:blip>
            <a:srcRect/>
            <a:stretch/>
          </p:blipFill>
          <p:spPr>
            <a:xfrm>
              <a:off x="4668956" y="5957256"/>
              <a:ext cx="186411" cy="205740"/>
            </a:xfrm>
            <a:prstGeom prst="rect">
              <a:avLst/>
            </a:prstGeom>
            <a:noFill/>
            <a:ln>
              <a:noFill/>
            </a:ln>
          </p:spPr>
        </p:pic>
        <p:pic>
          <p:nvPicPr>
            <p:cNvPr id="578" name="Google Shape;578;p16"/>
            <p:cNvPicPr preferRelativeResize="0"/>
            <p:nvPr/>
          </p:nvPicPr>
          <p:blipFill rotWithShape="1">
            <a:blip r:embed="rId4">
              <a:alphaModFix/>
            </a:blip>
            <a:srcRect/>
            <a:stretch/>
          </p:blipFill>
          <p:spPr>
            <a:xfrm>
              <a:off x="4965156" y="5957256"/>
              <a:ext cx="186411" cy="205740"/>
            </a:xfrm>
            <a:prstGeom prst="rect">
              <a:avLst/>
            </a:prstGeom>
            <a:noFill/>
            <a:ln>
              <a:noFill/>
            </a:ln>
          </p:spPr>
        </p:pic>
      </p:grpSp>
      <p:sp>
        <p:nvSpPr>
          <p:cNvPr id="60" name="TextBox 59">
            <a:extLst>
              <a:ext uri="{FF2B5EF4-FFF2-40B4-BE49-F238E27FC236}">
                <a16:creationId xmlns:a16="http://schemas.microsoft.com/office/drawing/2014/main" id="{0A75774F-C2C7-6649-8585-B789D3E3FAC4}"/>
              </a:ext>
            </a:extLst>
          </p:cNvPr>
          <p:cNvSpPr txBox="1"/>
          <p:nvPr/>
        </p:nvSpPr>
        <p:spPr>
          <a:xfrm>
            <a:off x="263050" y="3836977"/>
            <a:ext cx="9693750"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Use counters to make a place value chart to match the base 10 representation.</a:t>
            </a:r>
          </a:p>
        </p:txBody>
      </p:sp>
      <p:sp>
        <p:nvSpPr>
          <p:cNvPr id="61" name="Google Shape;523;p14">
            <a:extLst>
              <a:ext uri="{FF2B5EF4-FFF2-40B4-BE49-F238E27FC236}">
                <a16:creationId xmlns:a16="http://schemas.microsoft.com/office/drawing/2014/main" id="{68F625B6-A3FA-4343-B3EA-B6D2B8E5D18F}"/>
              </a:ext>
            </a:extLst>
          </p:cNvPr>
          <p:cNvSpPr txBox="1"/>
          <p:nvPr/>
        </p:nvSpPr>
        <p:spPr>
          <a:xfrm>
            <a:off x="3107581" y="684567"/>
            <a:ext cx="933672" cy="600134"/>
          </a:xfrm>
          <a:prstGeom prst="rect">
            <a:avLst/>
          </a:prstGeom>
          <a:noFill/>
          <a:ln>
            <a:noFill/>
          </a:ln>
        </p:spPr>
        <p:txBody>
          <a:bodyPr spcFirstLastPara="1" wrap="square" lIns="91425" tIns="91425" rIns="91425" bIns="91425" anchor="t" anchorCtr="0">
            <a:spAutoFit/>
          </a:bodyPr>
          <a:lstStyle/>
          <a:p>
            <a:pPr marL="0" lvl="0" indent="0"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38</a:t>
            </a:r>
            <a:endParaRPr sz="1800" dirty="0">
              <a:solidFill>
                <a:srgbClr val="43A047"/>
              </a:solidFill>
              <a:latin typeface="Century Gothic"/>
              <a:ea typeface="Century Gothic"/>
              <a:cs typeface="Century Gothic"/>
              <a:sym typeface="Century Gothic"/>
            </a:endParaRPr>
          </a:p>
        </p:txBody>
      </p:sp>
      <p:grpSp>
        <p:nvGrpSpPr>
          <p:cNvPr id="62" name="Google Shape;579;p16">
            <a:extLst>
              <a:ext uri="{FF2B5EF4-FFF2-40B4-BE49-F238E27FC236}">
                <a16:creationId xmlns:a16="http://schemas.microsoft.com/office/drawing/2014/main" id="{9A1CAC8F-1530-CB4E-9795-B47E61E30EF8}"/>
              </a:ext>
            </a:extLst>
          </p:cNvPr>
          <p:cNvGrpSpPr/>
          <p:nvPr/>
        </p:nvGrpSpPr>
        <p:grpSpPr>
          <a:xfrm>
            <a:off x="6252512" y="5261989"/>
            <a:ext cx="2040483" cy="670159"/>
            <a:chOff x="6252512" y="5261989"/>
            <a:chExt cx="2040483" cy="670159"/>
          </a:xfrm>
        </p:grpSpPr>
        <p:grpSp>
          <p:nvGrpSpPr>
            <p:cNvPr id="63" name="Google Shape;581;p16">
              <a:extLst>
                <a:ext uri="{FF2B5EF4-FFF2-40B4-BE49-F238E27FC236}">
                  <a16:creationId xmlns:a16="http://schemas.microsoft.com/office/drawing/2014/main" id="{74630E54-E80A-814A-B604-FF3857B1D198}"/>
                </a:ext>
              </a:extLst>
            </p:cNvPr>
            <p:cNvGrpSpPr/>
            <p:nvPr/>
          </p:nvGrpSpPr>
          <p:grpSpPr>
            <a:xfrm>
              <a:off x="7648862" y="5261989"/>
              <a:ext cx="644133" cy="305959"/>
              <a:chOff x="4466712" y="1766614"/>
              <a:chExt cx="644133" cy="305959"/>
            </a:xfrm>
          </p:grpSpPr>
          <p:pic>
            <p:nvPicPr>
              <p:cNvPr id="71" name="Google Shape;582;p16" descr="Shape, circle&#10;&#10;Description automatically generated">
                <a:extLst>
                  <a:ext uri="{FF2B5EF4-FFF2-40B4-BE49-F238E27FC236}">
                    <a16:creationId xmlns:a16="http://schemas.microsoft.com/office/drawing/2014/main" id="{3C6BEB6E-6FA2-4341-8F75-ED916839DFA4}"/>
                  </a:ext>
                </a:extLst>
              </p:cNvPr>
              <p:cNvPicPr preferRelativeResize="0"/>
              <p:nvPr/>
            </p:nvPicPr>
            <p:blipFill rotWithShape="1">
              <a:blip r:embed="rId8">
                <a:alphaModFix/>
              </a:blip>
              <a:srcRect/>
              <a:stretch/>
            </p:blipFill>
            <p:spPr>
              <a:xfrm>
                <a:off x="4466712" y="1766614"/>
                <a:ext cx="306108" cy="305959"/>
              </a:xfrm>
              <a:prstGeom prst="rect">
                <a:avLst/>
              </a:prstGeom>
              <a:noFill/>
              <a:ln>
                <a:noFill/>
              </a:ln>
            </p:spPr>
          </p:pic>
          <p:pic>
            <p:nvPicPr>
              <p:cNvPr id="72" name="Google Shape;583;p16" descr="Shape, circle&#10;&#10;Description automatically generated">
                <a:extLst>
                  <a:ext uri="{FF2B5EF4-FFF2-40B4-BE49-F238E27FC236}">
                    <a16:creationId xmlns:a16="http://schemas.microsoft.com/office/drawing/2014/main" id="{7F666A3F-A0D7-7047-BBF8-4163C8D42EBF}"/>
                  </a:ext>
                </a:extLst>
              </p:cNvPr>
              <p:cNvPicPr preferRelativeResize="0"/>
              <p:nvPr/>
            </p:nvPicPr>
            <p:blipFill rotWithShape="1">
              <a:blip r:embed="rId8">
                <a:alphaModFix/>
              </a:blip>
              <a:srcRect/>
              <a:stretch/>
            </p:blipFill>
            <p:spPr>
              <a:xfrm>
                <a:off x="4804737" y="1766614"/>
                <a:ext cx="306108" cy="305959"/>
              </a:xfrm>
              <a:prstGeom prst="rect">
                <a:avLst/>
              </a:prstGeom>
              <a:noFill/>
              <a:ln>
                <a:noFill/>
              </a:ln>
            </p:spPr>
          </p:pic>
        </p:grpSp>
        <p:grpSp>
          <p:nvGrpSpPr>
            <p:cNvPr id="64" name="Google Shape;584;p16">
              <a:extLst>
                <a:ext uri="{FF2B5EF4-FFF2-40B4-BE49-F238E27FC236}">
                  <a16:creationId xmlns:a16="http://schemas.microsoft.com/office/drawing/2014/main" id="{7373B5E9-A8B7-E34B-A1DF-9C8EBDA1493A}"/>
                </a:ext>
              </a:extLst>
            </p:cNvPr>
            <p:cNvGrpSpPr/>
            <p:nvPr/>
          </p:nvGrpSpPr>
          <p:grpSpPr>
            <a:xfrm>
              <a:off x="6252512" y="5264939"/>
              <a:ext cx="982158" cy="667209"/>
              <a:chOff x="489562" y="1766614"/>
              <a:chExt cx="982158" cy="667209"/>
            </a:xfrm>
          </p:grpSpPr>
          <p:pic>
            <p:nvPicPr>
              <p:cNvPr id="65" name="Google Shape;585;p16" descr="Shape, circle&#10;&#10;Description automatically generated">
                <a:extLst>
                  <a:ext uri="{FF2B5EF4-FFF2-40B4-BE49-F238E27FC236}">
                    <a16:creationId xmlns:a16="http://schemas.microsoft.com/office/drawing/2014/main" id="{2911AD97-947C-1F4B-ACC5-BDD903E646A3}"/>
                  </a:ext>
                </a:extLst>
              </p:cNvPr>
              <p:cNvPicPr preferRelativeResize="0"/>
              <p:nvPr/>
            </p:nvPicPr>
            <p:blipFill rotWithShape="1">
              <a:blip r:embed="rId8">
                <a:alphaModFix/>
              </a:blip>
              <a:srcRect/>
              <a:stretch/>
            </p:blipFill>
            <p:spPr>
              <a:xfrm>
                <a:off x="489562" y="1766614"/>
                <a:ext cx="306108" cy="305959"/>
              </a:xfrm>
              <a:prstGeom prst="rect">
                <a:avLst/>
              </a:prstGeom>
              <a:noFill/>
              <a:ln>
                <a:noFill/>
              </a:ln>
            </p:spPr>
          </p:pic>
          <p:pic>
            <p:nvPicPr>
              <p:cNvPr id="66" name="Google Shape;586;p16" descr="Shape, circle&#10;&#10;Description automatically generated">
                <a:extLst>
                  <a:ext uri="{FF2B5EF4-FFF2-40B4-BE49-F238E27FC236}">
                    <a16:creationId xmlns:a16="http://schemas.microsoft.com/office/drawing/2014/main" id="{4D9BF580-1A95-114F-90A1-DA6F0F6631ED}"/>
                  </a:ext>
                </a:extLst>
              </p:cNvPr>
              <p:cNvPicPr preferRelativeResize="0"/>
              <p:nvPr/>
            </p:nvPicPr>
            <p:blipFill rotWithShape="1">
              <a:blip r:embed="rId8">
                <a:alphaModFix/>
              </a:blip>
              <a:srcRect/>
              <a:stretch/>
            </p:blipFill>
            <p:spPr>
              <a:xfrm>
                <a:off x="827587" y="1766614"/>
                <a:ext cx="306108" cy="305959"/>
              </a:xfrm>
              <a:prstGeom prst="rect">
                <a:avLst/>
              </a:prstGeom>
              <a:noFill/>
              <a:ln>
                <a:noFill/>
              </a:ln>
            </p:spPr>
          </p:pic>
          <p:pic>
            <p:nvPicPr>
              <p:cNvPr id="67" name="Google Shape;587;p16" descr="Shape, circle&#10;&#10;Description automatically generated">
                <a:extLst>
                  <a:ext uri="{FF2B5EF4-FFF2-40B4-BE49-F238E27FC236}">
                    <a16:creationId xmlns:a16="http://schemas.microsoft.com/office/drawing/2014/main" id="{E0662E3A-8389-5244-B2AE-A3B0F350EB5B}"/>
                  </a:ext>
                </a:extLst>
              </p:cNvPr>
              <p:cNvPicPr preferRelativeResize="0"/>
              <p:nvPr/>
            </p:nvPicPr>
            <p:blipFill rotWithShape="1">
              <a:blip r:embed="rId8">
                <a:alphaModFix/>
              </a:blip>
              <a:srcRect/>
              <a:stretch/>
            </p:blipFill>
            <p:spPr>
              <a:xfrm>
                <a:off x="1165612" y="1766614"/>
                <a:ext cx="306108" cy="305959"/>
              </a:xfrm>
              <a:prstGeom prst="rect">
                <a:avLst/>
              </a:prstGeom>
              <a:noFill/>
              <a:ln>
                <a:noFill/>
              </a:ln>
            </p:spPr>
          </p:pic>
          <p:pic>
            <p:nvPicPr>
              <p:cNvPr id="68" name="Google Shape;588;p16" descr="Shape, circle&#10;&#10;Description automatically generated">
                <a:extLst>
                  <a:ext uri="{FF2B5EF4-FFF2-40B4-BE49-F238E27FC236}">
                    <a16:creationId xmlns:a16="http://schemas.microsoft.com/office/drawing/2014/main" id="{B2D271AF-1B63-BB4F-9322-152DAA1935FC}"/>
                  </a:ext>
                </a:extLst>
              </p:cNvPr>
              <p:cNvPicPr preferRelativeResize="0"/>
              <p:nvPr/>
            </p:nvPicPr>
            <p:blipFill rotWithShape="1">
              <a:blip r:embed="rId8">
                <a:alphaModFix/>
              </a:blip>
              <a:srcRect/>
              <a:stretch/>
            </p:blipFill>
            <p:spPr>
              <a:xfrm>
                <a:off x="489562" y="2127864"/>
                <a:ext cx="306108" cy="305959"/>
              </a:xfrm>
              <a:prstGeom prst="rect">
                <a:avLst/>
              </a:prstGeom>
              <a:noFill/>
              <a:ln>
                <a:noFill/>
              </a:ln>
            </p:spPr>
          </p:pic>
          <p:pic>
            <p:nvPicPr>
              <p:cNvPr id="69" name="Google Shape;589;p16" descr="Shape, circle&#10;&#10;Description automatically generated">
                <a:extLst>
                  <a:ext uri="{FF2B5EF4-FFF2-40B4-BE49-F238E27FC236}">
                    <a16:creationId xmlns:a16="http://schemas.microsoft.com/office/drawing/2014/main" id="{4ADD81F1-C1D2-7546-801D-60E90B5649CC}"/>
                  </a:ext>
                </a:extLst>
              </p:cNvPr>
              <p:cNvPicPr preferRelativeResize="0"/>
              <p:nvPr/>
            </p:nvPicPr>
            <p:blipFill rotWithShape="1">
              <a:blip r:embed="rId8">
                <a:alphaModFix/>
              </a:blip>
              <a:srcRect/>
              <a:stretch/>
            </p:blipFill>
            <p:spPr>
              <a:xfrm>
                <a:off x="827587" y="2127864"/>
                <a:ext cx="306108" cy="305959"/>
              </a:xfrm>
              <a:prstGeom prst="rect">
                <a:avLst/>
              </a:prstGeom>
              <a:noFill/>
              <a:ln>
                <a:noFill/>
              </a:ln>
            </p:spPr>
          </p:pic>
          <p:pic>
            <p:nvPicPr>
              <p:cNvPr id="70" name="Google Shape;590;p16" descr="Shape, circle&#10;&#10;Description automatically generated">
                <a:extLst>
                  <a:ext uri="{FF2B5EF4-FFF2-40B4-BE49-F238E27FC236}">
                    <a16:creationId xmlns:a16="http://schemas.microsoft.com/office/drawing/2014/main" id="{12949024-EF7D-4A44-8A40-429C20FD5C32}"/>
                  </a:ext>
                </a:extLst>
              </p:cNvPr>
              <p:cNvPicPr preferRelativeResize="0"/>
              <p:nvPr/>
            </p:nvPicPr>
            <p:blipFill rotWithShape="1">
              <a:blip r:embed="rId8">
                <a:alphaModFix/>
              </a:blip>
              <a:srcRect/>
              <a:stretch/>
            </p:blipFill>
            <p:spPr>
              <a:xfrm>
                <a:off x="1165612" y="2127864"/>
                <a:ext cx="306108" cy="305959"/>
              </a:xfrm>
              <a:prstGeom prst="rect">
                <a:avLst/>
              </a:prstGeom>
              <a:noFill/>
              <a:ln>
                <a:noFill/>
              </a:ln>
            </p:spPr>
          </p:pic>
        </p:gr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childTnLst>
              </p:cTn>
              <p:nextCondLst>
                <p:cond evt="onClick" delay="0">
                  <p:tgtEl>
                    <p:spTgt spid="535"/>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8" name="Google Shape;598;p17"/>
          <p:cNvGrpSpPr/>
          <p:nvPr/>
        </p:nvGrpSpPr>
        <p:grpSpPr>
          <a:xfrm>
            <a:off x="3227300" y="1626279"/>
            <a:ext cx="7293176" cy="1927139"/>
            <a:chOff x="2565852" y="1016400"/>
            <a:chExt cx="7293176" cy="1927139"/>
          </a:xfrm>
        </p:grpSpPr>
        <p:grpSp>
          <p:nvGrpSpPr>
            <p:cNvPr id="599" name="Google Shape;599;p17"/>
            <p:cNvGrpSpPr/>
            <p:nvPr/>
          </p:nvGrpSpPr>
          <p:grpSpPr>
            <a:xfrm>
              <a:off x="2565852" y="1016400"/>
              <a:ext cx="7293176" cy="1927139"/>
              <a:chOff x="1062615" y="1503100"/>
              <a:chExt cx="8928963" cy="2354764"/>
            </a:xfrm>
          </p:grpSpPr>
          <p:grpSp>
            <p:nvGrpSpPr>
              <p:cNvPr id="600" name="Google Shape;600;p17"/>
              <p:cNvGrpSpPr/>
              <p:nvPr/>
            </p:nvGrpSpPr>
            <p:grpSpPr>
              <a:xfrm>
                <a:off x="1062615" y="2683380"/>
                <a:ext cx="8928963" cy="1174484"/>
                <a:chOff x="1560390" y="3173292"/>
                <a:chExt cx="8928963" cy="1174484"/>
              </a:xfrm>
            </p:grpSpPr>
            <p:pic>
              <p:nvPicPr>
                <p:cNvPr id="601" name="Google Shape;601;p17"/>
                <p:cNvPicPr preferRelativeResize="0"/>
                <p:nvPr/>
              </p:nvPicPr>
              <p:blipFill rotWithShape="1">
                <a:blip r:embed="rId3">
                  <a:alphaModFix/>
                </a:blip>
                <a:srcRect/>
                <a:stretch/>
              </p:blipFill>
              <p:spPr>
                <a:xfrm>
                  <a:off x="1560390" y="3365645"/>
                  <a:ext cx="1013409" cy="982131"/>
                </a:xfrm>
                <a:prstGeom prst="rect">
                  <a:avLst/>
                </a:prstGeom>
                <a:noFill/>
                <a:ln>
                  <a:noFill/>
                </a:ln>
              </p:spPr>
            </p:pic>
            <p:pic>
              <p:nvPicPr>
                <p:cNvPr id="602" name="Google Shape;602;p17"/>
                <p:cNvPicPr preferRelativeResize="0"/>
                <p:nvPr/>
              </p:nvPicPr>
              <p:blipFill rotWithShape="1">
                <a:blip r:embed="rId4">
                  <a:alphaModFix/>
                </a:blip>
                <a:srcRect/>
                <a:stretch/>
              </p:blipFill>
              <p:spPr>
                <a:xfrm flipH="1">
                  <a:off x="9507229" y="3173292"/>
                  <a:ext cx="982124" cy="982124"/>
                </a:xfrm>
                <a:prstGeom prst="rect">
                  <a:avLst/>
                </a:prstGeom>
                <a:noFill/>
                <a:ln>
                  <a:noFill/>
                </a:ln>
              </p:spPr>
            </p:pic>
          </p:grpSp>
          <p:pic>
            <p:nvPicPr>
              <p:cNvPr id="603" name="Google Shape;603;p17" descr="A picture containing timeline&#10;&#10;Description automatically generated"/>
              <p:cNvPicPr preferRelativeResize="0"/>
              <p:nvPr/>
            </p:nvPicPr>
            <p:blipFill rotWithShape="1">
              <a:blip r:embed="rId5">
                <a:alphaModFix/>
              </a:blip>
              <a:srcRect/>
              <a:stretch/>
            </p:blipFill>
            <p:spPr>
              <a:xfrm>
                <a:off x="1988822" y="1503100"/>
                <a:ext cx="2845053" cy="1702801"/>
              </a:xfrm>
              <a:prstGeom prst="rect">
                <a:avLst/>
              </a:prstGeom>
              <a:noFill/>
              <a:ln>
                <a:noFill/>
              </a:ln>
            </p:spPr>
          </p:pic>
          <p:pic>
            <p:nvPicPr>
              <p:cNvPr id="604" name="Google Shape;604;p17" descr="A picture containing timeline&#10;&#10;Description automatically generated"/>
              <p:cNvPicPr preferRelativeResize="0"/>
              <p:nvPr/>
            </p:nvPicPr>
            <p:blipFill rotWithShape="1">
              <a:blip r:embed="rId5">
                <a:alphaModFix/>
              </a:blip>
              <a:srcRect/>
              <a:stretch/>
            </p:blipFill>
            <p:spPr>
              <a:xfrm>
                <a:off x="6067972" y="1503100"/>
                <a:ext cx="2845053" cy="1702801"/>
              </a:xfrm>
              <a:prstGeom prst="rect">
                <a:avLst/>
              </a:prstGeom>
              <a:noFill/>
              <a:ln>
                <a:noFill/>
              </a:ln>
            </p:spPr>
          </p:pic>
        </p:grpSp>
        <p:grpSp>
          <p:nvGrpSpPr>
            <p:cNvPr id="605" name="Google Shape;605;p17"/>
            <p:cNvGrpSpPr/>
            <p:nvPr/>
          </p:nvGrpSpPr>
          <p:grpSpPr>
            <a:xfrm>
              <a:off x="3487888" y="1424804"/>
              <a:ext cx="825286" cy="846015"/>
              <a:chOff x="2891754" y="5137333"/>
              <a:chExt cx="1075011" cy="1099435"/>
            </a:xfrm>
          </p:grpSpPr>
          <p:pic>
            <p:nvPicPr>
              <p:cNvPr id="606" name="Google Shape;606;p17"/>
              <p:cNvPicPr preferRelativeResize="0"/>
              <p:nvPr/>
            </p:nvPicPr>
            <p:blipFill rotWithShape="1">
              <a:blip r:embed="rId6">
                <a:alphaModFix/>
              </a:blip>
              <a:srcRect/>
              <a:stretch/>
            </p:blipFill>
            <p:spPr>
              <a:xfrm>
                <a:off x="2891754" y="5137333"/>
                <a:ext cx="186411" cy="1099423"/>
              </a:xfrm>
              <a:prstGeom prst="rect">
                <a:avLst/>
              </a:prstGeom>
              <a:noFill/>
              <a:ln>
                <a:noFill/>
              </a:ln>
            </p:spPr>
          </p:pic>
          <p:pic>
            <p:nvPicPr>
              <p:cNvPr id="607" name="Google Shape;607;p17"/>
              <p:cNvPicPr preferRelativeResize="0"/>
              <p:nvPr/>
            </p:nvPicPr>
            <p:blipFill rotWithShape="1">
              <a:blip r:embed="rId6">
                <a:alphaModFix/>
              </a:blip>
              <a:srcRect/>
              <a:stretch/>
            </p:blipFill>
            <p:spPr>
              <a:xfrm>
                <a:off x="3187954" y="5137345"/>
                <a:ext cx="186411" cy="1099423"/>
              </a:xfrm>
              <a:prstGeom prst="rect">
                <a:avLst/>
              </a:prstGeom>
              <a:noFill/>
              <a:ln>
                <a:noFill/>
              </a:ln>
            </p:spPr>
          </p:pic>
          <p:pic>
            <p:nvPicPr>
              <p:cNvPr id="608" name="Google Shape;608;p17"/>
              <p:cNvPicPr preferRelativeResize="0"/>
              <p:nvPr/>
            </p:nvPicPr>
            <p:blipFill rotWithShape="1">
              <a:blip r:embed="rId6">
                <a:alphaModFix/>
              </a:blip>
              <a:srcRect/>
              <a:stretch/>
            </p:blipFill>
            <p:spPr>
              <a:xfrm>
                <a:off x="3484154" y="5137345"/>
                <a:ext cx="186411" cy="1099423"/>
              </a:xfrm>
              <a:prstGeom prst="rect">
                <a:avLst/>
              </a:prstGeom>
              <a:noFill/>
              <a:ln>
                <a:noFill/>
              </a:ln>
            </p:spPr>
          </p:pic>
          <p:pic>
            <p:nvPicPr>
              <p:cNvPr id="609" name="Google Shape;609;p17"/>
              <p:cNvPicPr preferRelativeResize="0"/>
              <p:nvPr/>
            </p:nvPicPr>
            <p:blipFill rotWithShape="1">
              <a:blip r:embed="rId6">
                <a:alphaModFix/>
              </a:blip>
              <a:srcRect/>
              <a:stretch/>
            </p:blipFill>
            <p:spPr>
              <a:xfrm>
                <a:off x="3780354" y="5137345"/>
                <a:ext cx="186411" cy="1099423"/>
              </a:xfrm>
              <a:prstGeom prst="rect">
                <a:avLst/>
              </a:prstGeom>
              <a:noFill/>
              <a:ln>
                <a:noFill/>
              </a:ln>
            </p:spPr>
          </p:pic>
        </p:grpSp>
        <p:grpSp>
          <p:nvGrpSpPr>
            <p:cNvPr id="610" name="Google Shape;610;p17"/>
            <p:cNvGrpSpPr/>
            <p:nvPr/>
          </p:nvGrpSpPr>
          <p:grpSpPr>
            <a:xfrm>
              <a:off x="4639643" y="2065081"/>
              <a:ext cx="482611" cy="205740"/>
              <a:chOff x="4668956" y="5957256"/>
              <a:chExt cx="482611" cy="205740"/>
            </a:xfrm>
          </p:grpSpPr>
          <p:pic>
            <p:nvPicPr>
              <p:cNvPr id="611" name="Google Shape;611;p17"/>
              <p:cNvPicPr preferRelativeResize="0"/>
              <p:nvPr/>
            </p:nvPicPr>
            <p:blipFill rotWithShape="1">
              <a:blip r:embed="rId7">
                <a:alphaModFix/>
              </a:blip>
              <a:srcRect/>
              <a:stretch/>
            </p:blipFill>
            <p:spPr>
              <a:xfrm>
                <a:off x="4668956" y="5957256"/>
                <a:ext cx="186411" cy="205740"/>
              </a:xfrm>
              <a:prstGeom prst="rect">
                <a:avLst/>
              </a:prstGeom>
              <a:noFill/>
              <a:ln>
                <a:noFill/>
              </a:ln>
            </p:spPr>
          </p:pic>
          <p:pic>
            <p:nvPicPr>
              <p:cNvPr id="612" name="Google Shape;612;p17"/>
              <p:cNvPicPr preferRelativeResize="0"/>
              <p:nvPr/>
            </p:nvPicPr>
            <p:blipFill rotWithShape="1">
              <a:blip r:embed="rId7">
                <a:alphaModFix/>
              </a:blip>
              <a:srcRect/>
              <a:stretch/>
            </p:blipFill>
            <p:spPr>
              <a:xfrm>
                <a:off x="4965156" y="5957256"/>
                <a:ext cx="186411" cy="205740"/>
              </a:xfrm>
              <a:prstGeom prst="rect">
                <a:avLst/>
              </a:prstGeom>
              <a:noFill/>
              <a:ln>
                <a:noFill/>
              </a:ln>
            </p:spPr>
          </p:pic>
        </p:grpSp>
        <p:grpSp>
          <p:nvGrpSpPr>
            <p:cNvPr id="613" name="Google Shape;613;p17"/>
            <p:cNvGrpSpPr/>
            <p:nvPr/>
          </p:nvGrpSpPr>
          <p:grpSpPr>
            <a:xfrm>
              <a:off x="6745322" y="1355206"/>
              <a:ext cx="651915" cy="198013"/>
              <a:chOff x="1585599" y="4372264"/>
              <a:chExt cx="1009000" cy="306000"/>
            </a:xfrm>
          </p:grpSpPr>
          <p:pic>
            <p:nvPicPr>
              <p:cNvPr id="614" name="Google Shape;614;p17" descr="Shape, circle&#10;&#10;Description automatically generated"/>
              <p:cNvPicPr preferRelativeResize="0"/>
              <p:nvPr/>
            </p:nvPicPr>
            <p:blipFill rotWithShape="1">
              <a:blip r:embed="rId8">
                <a:alphaModFix/>
              </a:blip>
              <a:srcRect/>
              <a:stretch/>
            </p:blipFill>
            <p:spPr>
              <a:xfrm>
                <a:off x="1585599" y="4372264"/>
                <a:ext cx="306000" cy="306000"/>
              </a:xfrm>
              <a:prstGeom prst="rect">
                <a:avLst/>
              </a:prstGeom>
              <a:noFill/>
              <a:ln>
                <a:noFill/>
              </a:ln>
            </p:spPr>
          </p:pic>
          <p:pic>
            <p:nvPicPr>
              <p:cNvPr id="615" name="Google Shape;615;p17" descr="Shape, circle&#10;&#10;Description automatically generated"/>
              <p:cNvPicPr preferRelativeResize="0"/>
              <p:nvPr/>
            </p:nvPicPr>
            <p:blipFill rotWithShape="1">
              <a:blip r:embed="rId8">
                <a:alphaModFix/>
              </a:blip>
              <a:srcRect/>
              <a:stretch/>
            </p:blipFill>
            <p:spPr>
              <a:xfrm>
                <a:off x="1937099" y="4372264"/>
                <a:ext cx="306000" cy="306000"/>
              </a:xfrm>
              <a:prstGeom prst="rect">
                <a:avLst/>
              </a:prstGeom>
              <a:noFill/>
              <a:ln>
                <a:noFill/>
              </a:ln>
            </p:spPr>
          </p:pic>
          <p:pic>
            <p:nvPicPr>
              <p:cNvPr id="616" name="Google Shape;616;p17" descr="Shape, circle&#10;&#10;Description automatically generated"/>
              <p:cNvPicPr preferRelativeResize="0"/>
              <p:nvPr/>
            </p:nvPicPr>
            <p:blipFill rotWithShape="1">
              <a:blip r:embed="rId8">
                <a:alphaModFix/>
              </a:blip>
              <a:srcRect/>
              <a:stretch/>
            </p:blipFill>
            <p:spPr>
              <a:xfrm>
                <a:off x="2288599" y="4372264"/>
                <a:ext cx="306000" cy="306000"/>
              </a:xfrm>
              <a:prstGeom prst="rect">
                <a:avLst/>
              </a:prstGeom>
              <a:noFill/>
              <a:ln>
                <a:noFill/>
              </a:ln>
            </p:spPr>
          </p:pic>
        </p:grpSp>
        <p:pic>
          <p:nvPicPr>
            <p:cNvPr id="617" name="Google Shape;617;p17" descr="Shape, circle&#10;&#10;Description automatically generated"/>
            <p:cNvPicPr preferRelativeResize="0"/>
            <p:nvPr/>
          </p:nvPicPr>
          <p:blipFill rotWithShape="1">
            <a:blip r:embed="rId9">
              <a:alphaModFix/>
            </a:blip>
            <a:srcRect/>
            <a:stretch/>
          </p:blipFill>
          <p:spPr>
            <a:xfrm>
              <a:off x="7905239" y="1354749"/>
              <a:ext cx="197746" cy="197986"/>
            </a:xfrm>
            <a:prstGeom prst="rect">
              <a:avLst/>
            </a:prstGeom>
            <a:noFill/>
            <a:ln>
              <a:noFill/>
            </a:ln>
          </p:spPr>
        </p:pic>
        <p:pic>
          <p:nvPicPr>
            <p:cNvPr id="618" name="Google Shape;618;p17" descr="Shape, circle&#10;&#10;Description automatically generated"/>
            <p:cNvPicPr preferRelativeResize="0"/>
            <p:nvPr/>
          </p:nvPicPr>
          <p:blipFill rotWithShape="1">
            <a:blip r:embed="rId9">
              <a:alphaModFix/>
            </a:blip>
            <a:srcRect/>
            <a:stretch/>
          </p:blipFill>
          <p:spPr>
            <a:xfrm>
              <a:off x="8132308" y="1354749"/>
              <a:ext cx="197746" cy="197986"/>
            </a:xfrm>
            <a:prstGeom prst="rect">
              <a:avLst/>
            </a:prstGeom>
            <a:noFill/>
            <a:ln>
              <a:noFill/>
            </a:ln>
          </p:spPr>
        </p:pic>
        <p:pic>
          <p:nvPicPr>
            <p:cNvPr id="619" name="Google Shape;619;p17" descr="Shape, circle&#10;&#10;Description automatically generated"/>
            <p:cNvPicPr preferRelativeResize="0"/>
            <p:nvPr/>
          </p:nvPicPr>
          <p:blipFill rotWithShape="1">
            <a:blip r:embed="rId9">
              <a:alphaModFix/>
            </a:blip>
            <a:srcRect/>
            <a:stretch/>
          </p:blipFill>
          <p:spPr>
            <a:xfrm>
              <a:off x="8359377" y="1354749"/>
              <a:ext cx="197746" cy="197986"/>
            </a:xfrm>
            <a:prstGeom prst="rect">
              <a:avLst/>
            </a:prstGeom>
            <a:noFill/>
            <a:ln>
              <a:noFill/>
            </a:ln>
          </p:spPr>
        </p:pic>
        <p:pic>
          <p:nvPicPr>
            <p:cNvPr id="620" name="Google Shape;620;p17" descr="Shape, circle&#10;&#10;Description automatically generated"/>
            <p:cNvPicPr preferRelativeResize="0"/>
            <p:nvPr/>
          </p:nvPicPr>
          <p:blipFill rotWithShape="1">
            <a:blip r:embed="rId9">
              <a:alphaModFix/>
            </a:blip>
            <a:srcRect/>
            <a:stretch/>
          </p:blipFill>
          <p:spPr>
            <a:xfrm>
              <a:off x="7905239" y="1606787"/>
              <a:ext cx="197746" cy="197986"/>
            </a:xfrm>
            <a:prstGeom prst="rect">
              <a:avLst/>
            </a:prstGeom>
            <a:noFill/>
            <a:ln>
              <a:noFill/>
            </a:ln>
          </p:spPr>
        </p:pic>
        <p:pic>
          <p:nvPicPr>
            <p:cNvPr id="621" name="Google Shape;621;p17" descr="Shape, circle&#10;&#10;Description automatically generated"/>
            <p:cNvPicPr preferRelativeResize="0"/>
            <p:nvPr/>
          </p:nvPicPr>
          <p:blipFill rotWithShape="1">
            <a:blip r:embed="rId9">
              <a:alphaModFix/>
            </a:blip>
            <a:srcRect/>
            <a:stretch/>
          </p:blipFill>
          <p:spPr>
            <a:xfrm>
              <a:off x="8132308" y="1606787"/>
              <a:ext cx="197746" cy="197986"/>
            </a:xfrm>
            <a:prstGeom prst="rect">
              <a:avLst/>
            </a:prstGeom>
            <a:noFill/>
            <a:ln>
              <a:noFill/>
            </a:ln>
          </p:spPr>
        </p:pic>
        <p:pic>
          <p:nvPicPr>
            <p:cNvPr id="622" name="Google Shape;622;p17" descr="Shape, circle&#10;&#10;Description automatically generated"/>
            <p:cNvPicPr preferRelativeResize="0"/>
            <p:nvPr/>
          </p:nvPicPr>
          <p:blipFill rotWithShape="1">
            <a:blip r:embed="rId9">
              <a:alphaModFix/>
            </a:blip>
            <a:srcRect/>
            <a:stretch/>
          </p:blipFill>
          <p:spPr>
            <a:xfrm>
              <a:off x="8359377" y="1606787"/>
              <a:ext cx="197746" cy="197986"/>
            </a:xfrm>
            <a:prstGeom prst="rect">
              <a:avLst/>
            </a:prstGeom>
            <a:noFill/>
            <a:ln>
              <a:noFill/>
            </a:ln>
          </p:spPr>
        </p:pic>
        <p:pic>
          <p:nvPicPr>
            <p:cNvPr id="623" name="Google Shape;623;p17" descr="Shape, circle&#10;&#10;Description automatically generated"/>
            <p:cNvPicPr preferRelativeResize="0"/>
            <p:nvPr/>
          </p:nvPicPr>
          <p:blipFill rotWithShape="1">
            <a:blip r:embed="rId9">
              <a:alphaModFix/>
            </a:blip>
            <a:srcRect/>
            <a:stretch/>
          </p:blipFill>
          <p:spPr>
            <a:xfrm>
              <a:off x="7905239" y="1858824"/>
              <a:ext cx="197746" cy="197986"/>
            </a:xfrm>
            <a:prstGeom prst="rect">
              <a:avLst/>
            </a:prstGeom>
            <a:noFill/>
            <a:ln>
              <a:noFill/>
            </a:ln>
          </p:spPr>
        </p:pic>
        <p:pic>
          <p:nvPicPr>
            <p:cNvPr id="624" name="Google Shape;624;p17" descr="Shape, circle&#10;&#10;Description automatically generated"/>
            <p:cNvPicPr preferRelativeResize="0"/>
            <p:nvPr/>
          </p:nvPicPr>
          <p:blipFill rotWithShape="1">
            <a:blip r:embed="rId9">
              <a:alphaModFix/>
            </a:blip>
            <a:srcRect/>
            <a:stretch/>
          </p:blipFill>
          <p:spPr>
            <a:xfrm>
              <a:off x="8132308" y="1858824"/>
              <a:ext cx="197746" cy="197986"/>
            </a:xfrm>
            <a:prstGeom prst="rect">
              <a:avLst/>
            </a:prstGeom>
            <a:noFill/>
            <a:ln>
              <a:noFill/>
            </a:ln>
          </p:spPr>
        </p:pic>
        <p:pic>
          <p:nvPicPr>
            <p:cNvPr id="625" name="Google Shape;625;p17" descr="Shape, circle&#10;&#10;Description automatically generated"/>
            <p:cNvPicPr preferRelativeResize="0"/>
            <p:nvPr/>
          </p:nvPicPr>
          <p:blipFill rotWithShape="1">
            <a:blip r:embed="rId9">
              <a:alphaModFix/>
            </a:blip>
            <a:srcRect/>
            <a:stretch/>
          </p:blipFill>
          <p:spPr>
            <a:xfrm>
              <a:off x="8359377" y="1858824"/>
              <a:ext cx="197746" cy="197986"/>
            </a:xfrm>
            <a:prstGeom prst="rect">
              <a:avLst/>
            </a:prstGeom>
            <a:noFill/>
            <a:ln>
              <a:noFill/>
            </a:ln>
          </p:spPr>
        </p:pic>
        <p:grpSp>
          <p:nvGrpSpPr>
            <p:cNvPr id="626" name="Google Shape;626;p17"/>
            <p:cNvGrpSpPr/>
            <p:nvPr/>
          </p:nvGrpSpPr>
          <p:grpSpPr>
            <a:xfrm>
              <a:off x="7905239" y="2110849"/>
              <a:ext cx="651884" cy="197986"/>
              <a:chOff x="2709187" y="4372289"/>
              <a:chExt cx="1009108" cy="305959"/>
            </a:xfrm>
          </p:grpSpPr>
          <p:pic>
            <p:nvPicPr>
              <p:cNvPr id="627" name="Google Shape;627;p17" descr="Shape, circle&#10;&#10;Description automatically generated"/>
              <p:cNvPicPr preferRelativeResize="0"/>
              <p:nvPr/>
            </p:nvPicPr>
            <p:blipFill rotWithShape="1">
              <a:blip r:embed="rId9">
                <a:alphaModFix/>
              </a:blip>
              <a:srcRect/>
              <a:stretch/>
            </p:blipFill>
            <p:spPr>
              <a:xfrm>
                <a:off x="2709187" y="4372289"/>
                <a:ext cx="306108" cy="305959"/>
              </a:xfrm>
              <a:prstGeom prst="rect">
                <a:avLst/>
              </a:prstGeom>
              <a:noFill/>
              <a:ln>
                <a:noFill/>
              </a:ln>
            </p:spPr>
          </p:pic>
          <p:pic>
            <p:nvPicPr>
              <p:cNvPr id="628" name="Google Shape;628;p17" descr="Shape, circle&#10;&#10;Description automatically generated"/>
              <p:cNvPicPr preferRelativeResize="0"/>
              <p:nvPr/>
            </p:nvPicPr>
            <p:blipFill rotWithShape="1">
              <a:blip r:embed="rId9">
                <a:alphaModFix/>
              </a:blip>
              <a:srcRect/>
              <a:stretch/>
            </p:blipFill>
            <p:spPr>
              <a:xfrm>
                <a:off x="3060687" y="4372289"/>
                <a:ext cx="306108" cy="305959"/>
              </a:xfrm>
              <a:prstGeom prst="rect">
                <a:avLst/>
              </a:prstGeom>
              <a:noFill/>
              <a:ln>
                <a:noFill/>
              </a:ln>
            </p:spPr>
          </p:pic>
          <p:pic>
            <p:nvPicPr>
              <p:cNvPr id="629" name="Google Shape;629;p17" descr="Shape, circle&#10;&#10;Description automatically generated"/>
              <p:cNvPicPr preferRelativeResize="0"/>
              <p:nvPr/>
            </p:nvPicPr>
            <p:blipFill rotWithShape="1">
              <a:blip r:embed="rId9">
                <a:alphaModFix/>
              </a:blip>
              <a:srcRect/>
              <a:stretch/>
            </p:blipFill>
            <p:spPr>
              <a:xfrm>
                <a:off x="3412187" y="4372289"/>
                <a:ext cx="306108" cy="305959"/>
              </a:xfrm>
              <a:prstGeom prst="rect">
                <a:avLst/>
              </a:prstGeom>
              <a:noFill/>
              <a:ln>
                <a:noFill/>
              </a:ln>
            </p:spPr>
          </p:pic>
        </p:grpSp>
      </p:grpSp>
      <p:sp>
        <p:nvSpPr>
          <p:cNvPr id="596" name="Google Shape;596;p17"/>
          <p:cNvSpPr txBox="1"/>
          <p:nvPr/>
        </p:nvSpPr>
        <p:spPr>
          <a:xfrm>
            <a:off x="263050" y="696606"/>
            <a:ext cx="11337900" cy="1431131"/>
          </a:xfrm>
          <a:prstGeom prst="rect">
            <a:avLst/>
          </a:prstGeom>
          <a:noFill/>
          <a:ln>
            <a:noFill/>
          </a:ln>
        </p:spPr>
        <p:txBody>
          <a:bodyPr spcFirstLastPara="1" wrap="square" lIns="91425" tIns="91425" rIns="91425" bIns="91425" anchor="t" anchorCtr="0">
            <a:spAutoFit/>
          </a:bodyPr>
          <a:lstStyle/>
          <a:p>
            <a:pPr marL="14288" lvl="0" algn="l" rtl="0">
              <a:lnSpc>
                <a:spcPct val="150000"/>
              </a:lnSpc>
              <a:spcBef>
                <a:spcPts val="0"/>
              </a:spcBef>
              <a:spcAft>
                <a:spcPts val="0"/>
              </a:spcAft>
              <a:buSzPts val="1800"/>
            </a:pPr>
            <a:r>
              <a:rPr lang="en-GB" sz="1800" dirty="0">
                <a:solidFill>
                  <a:srgbClr val="222222"/>
                </a:solidFill>
                <a:latin typeface="Century Gothic"/>
                <a:ea typeface="Century Gothic"/>
                <a:cs typeface="Century Gothic"/>
                <a:sym typeface="Century Gothic"/>
              </a:rPr>
              <a:t>The Mathlings have each made a number in the place value chart.</a:t>
            </a: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b="1" dirty="0">
                <a:solidFill>
                  <a:srgbClr val="222222"/>
                </a:solidFill>
                <a:latin typeface="Century Gothic"/>
                <a:ea typeface="Century Gothic"/>
                <a:cs typeface="Century Gothic"/>
                <a:sym typeface="Century Gothic"/>
              </a:rPr>
              <a:t>Are their numbers the same?  </a:t>
            </a:r>
          </a:p>
          <a:p>
            <a:pPr marL="0" lvl="0" indent="0" algn="l" rtl="0">
              <a:lnSpc>
                <a:spcPct val="150000"/>
              </a:lnSpc>
              <a:spcBef>
                <a:spcPts val="0"/>
              </a:spcBef>
              <a:spcAft>
                <a:spcPts val="0"/>
              </a:spcAft>
              <a:buNone/>
            </a:pPr>
            <a:r>
              <a:rPr lang="en-GB" sz="1800" dirty="0">
                <a:solidFill>
                  <a:srgbClr val="222222"/>
                </a:solidFill>
                <a:latin typeface="Century Gothic"/>
                <a:ea typeface="Century Gothic"/>
                <a:cs typeface="Century Gothic"/>
                <a:sym typeface="Century Gothic"/>
              </a:rPr>
              <a:t>Explain how you know.</a:t>
            </a:r>
          </a:p>
        </p:txBody>
      </p:sp>
      <p:sp>
        <p:nvSpPr>
          <p:cNvPr id="597" name="Google Shape;597;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8" name="Group 7">
            <a:extLst>
              <a:ext uri="{FF2B5EF4-FFF2-40B4-BE49-F238E27FC236}">
                <a16:creationId xmlns:a16="http://schemas.microsoft.com/office/drawing/2014/main" id="{C290BD29-1DBB-EF4E-83DD-E7CE04540DEE}"/>
              </a:ext>
            </a:extLst>
          </p:cNvPr>
          <p:cNvGrpSpPr/>
          <p:nvPr/>
        </p:nvGrpSpPr>
        <p:grpSpPr>
          <a:xfrm>
            <a:off x="1925807" y="1445036"/>
            <a:ext cx="10016068" cy="2031609"/>
            <a:chOff x="1925807" y="1445036"/>
            <a:chExt cx="10016068" cy="2031609"/>
          </a:xfrm>
        </p:grpSpPr>
        <p:sp>
          <p:nvSpPr>
            <p:cNvPr id="673" name="Google Shape;673;p17"/>
            <p:cNvSpPr/>
            <p:nvPr/>
          </p:nvSpPr>
          <p:spPr>
            <a:xfrm rot="5400000">
              <a:off x="8375323" y="2090879"/>
              <a:ext cx="1029600" cy="736500"/>
            </a:xfrm>
            <a:prstGeom prst="corner">
              <a:avLst>
                <a:gd name="adj1" fmla="val 66840"/>
                <a:gd name="adj2" fmla="val 66857"/>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TextBox 84">
              <a:extLst>
                <a:ext uri="{FF2B5EF4-FFF2-40B4-BE49-F238E27FC236}">
                  <a16:creationId xmlns:a16="http://schemas.microsoft.com/office/drawing/2014/main" id="{CDF513B0-2E49-4247-BB49-FE503E7BA833}"/>
                </a:ext>
              </a:extLst>
            </p:cNvPr>
            <p:cNvSpPr txBox="1"/>
            <p:nvPr/>
          </p:nvSpPr>
          <p:spPr>
            <a:xfrm>
              <a:off x="1925807" y="1869466"/>
              <a:ext cx="2067661" cy="870623"/>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 tens + 2 ones</a:t>
              </a: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40 + 2 = 42</a:t>
              </a:r>
            </a:p>
          </p:txBody>
        </p:sp>
        <p:sp>
          <p:nvSpPr>
            <p:cNvPr id="87" name="TextBox 86">
              <a:extLst>
                <a:ext uri="{FF2B5EF4-FFF2-40B4-BE49-F238E27FC236}">
                  <a16:creationId xmlns:a16="http://schemas.microsoft.com/office/drawing/2014/main" id="{488213A0-A992-F94F-B3AE-6872D3A439A0}"/>
                </a:ext>
              </a:extLst>
            </p:cNvPr>
            <p:cNvSpPr txBox="1"/>
            <p:nvPr/>
          </p:nvSpPr>
          <p:spPr>
            <a:xfrm>
              <a:off x="9896098" y="1445036"/>
              <a:ext cx="2045777" cy="870623"/>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 tens + 2 ones</a:t>
              </a: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40 + 2 = 42</a:t>
              </a:r>
            </a:p>
          </p:txBody>
        </p:sp>
        <p:sp>
          <p:nvSpPr>
            <p:cNvPr id="89" name="TextBox 88">
              <a:extLst>
                <a:ext uri="{FF2B5EF4-FFF2-40B4-BE49-F238E27FC236}">
                  <a16:creationId xmlns:a16="http://schemas.microsoft.com/office/drawing/2014/main" id="{F9317577-F623-064D-914D-6B53208884ED}"/>
                </a:ext>
              </a:extLst>
            </p:cNvPr>
            <p:cNvSpPr txBox="1"/>
            <p:nvPr/>
          </p:nvSpPr>
          <p:spPr>
            <a:xfrm>
              <a:off x="5596660" y="3107313"/>
              <a:ext cx="329346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The numbers are the same.</a:t>
              </a:r>
            </a:p>
          </p:txBody>
        </p:sp>
      </p:grpSp>
      <p:grpSp>
        <p:nvGrpSpPr>
          <p:cNvPr id="6" name="Group 5">
            <a:extLst>
              <a:ext uri="{FF2B5EF4-FFF2-40B4-BE49-F238E27FC236}">
                <a16:creationId xmlns:a16="http://schemas.microsoft.com/office/drawing/2014/main" id="{E2E328A8-E4ED-A74B-9925-6DC3AAF1EE96}"/>
              </a:ext>
            </a:extLst>
          </p:cNvPr>
          <p:cNvGrpSpPr/>
          <p:nvPr/>
        </p:nvGrpSpPr>
        <p:grpSpPr>
          <a:xfrm>
            <a:off x="2509188" y="4532994"/>
            <a:ext cx="7315967" cy="1835333"/>
            <a:chOff x="2526062" y="4503669"/>
            <a:chExt cx="7315967" cy="1835333"/>
          </a:xfrm>
        </p:grpSpPr>
        <p:grpSp>
          <p:nvGrpSpPr>
            <p:cNvPr id="630" name="Google Shape;630;p17"/>
            <p:cNvGrpSpPr/>
            <p:nvPr/>
          </p:nvGrpSpPr>
          <p:grpSpPr>
            <a:xfrm>
              <a:off x="3329457" y="4503669"/>
              <a:ext cx="5686134" cy="1406154"/>
              <a:chOff x="3329457" y="4155325"/>
              <a:chExt cx="5686134" cy="1406154"/>
            </a:xfrm>
          </p:grpSpPr>
          <p:grpSp>
            <p:nvGrpSpPr>
              <p:cNvPr id="631" name="Google Shape;631;p17"/>
              <p:cNvGrpSpPr/>
              <p:nvPr/>
            </p:nvGrpSpPr>
            <p:grpSpPr>
              <a:xfrm>
                <a:off x="3329457" y="4155325"/>
                <a:ext cx="5686134" cy="1406154"/>
                <a:chOff x="1951547" y="1503100"/>
                <a:chExt cx="6961478" cy="1718175"/>
              </a:xfrm>
            </p:grpSpPr>
            <p:pic>
              <p:nvPicPr>
                <p:cNvPr id="636" name="Google Shape;636;p17" descr="A picture containing timeline&#10;&#10;Description automatically generated"/>
                <p:cNvPicPr preferRelativeResize="0"/>
                <p:nvPr/>
              </p:nvPicPr>
              <p:blipFill rotWithShape="1">
                <a:blip r:embed="rId5">
                  <a:alphaModFix/>
                </a:blip>
                <a:srcRect/>
                <a:stretch/>
              </p:blipFill>
              <p:spPr>
                <a:xfrm>
                  <a:off x="6067972" y="1503100"/>
                  <a:ext cx="2845053" cy="1702801"/>
                </a:xfrm>
                <a:prstGeom prst="rect">
                  <a:avLst/>
                </a:prstGeom>
                <a:noFill/>
                <a:ln>
                  <a:noFill/>
                </a:ln>
              </p:spPr>
            </p:pic>
            <p:pic>
              <p:nvPicPr>
                <p:cNvPr id="635" name="Google Shape;635;p17" descr="A picture containing timeline&#10;&#10;Description automatically generated"/>
                <p:cNvPicPr preferRelativeResize="0"/>
                <p:nvPr/>
              </p:nvPicPr>
              <p:blipFill rotWithShape="1">
                <a:blip r:embed="rId5">
                  <a:alphaModFix/>
                </a:blip>
                <a:srcRect/>
                <a:stretch/>
              </p:blipFill>
              <p:spPr>
                <a:xfrm>
                  <a:off x="1951547" y="1518474"/>
                  <a:ext cx="2845053" cy="1702801"/>
                </a:xfrm>
                <a:prstGeom prst="rect">
                  <a:avLst/>
                </a:prstGeom>
                <a:noFill/>
                <a:ln>
                  <a:noFill/>
                </a:ln>
              </p:spPr>
            </p:pic>
          </p:grpSp>
          <p:grpSp>
            <p:nvGrpSpPr>
              <p:cNvPr id="637" name="Google Shape;637;p17"/>
              <p:cNvGrpSpPr/>
              <p:nvPr/>
            </p:nvGrpSpPr>
            <p:grpSpPr>
              <a:xfrm>
                <a:off x="6873888" y="4556804"/>
                <a:ext cx="370500" cy="846015"/>
                <a:chOff x="2891754" y="5137333"/>
                <a:chExt cx="482611" cy="1099435"/>
              </a:xfrm>
            </p:grpSpPr>
            <p:pic>
              <p:nvPicPr>
                <p:cNvPr id="638" name="Google Shape;638;p17"/>
                <p:cNvPicPr preferRelativeResize="0"/>
                <p:nvPr/>
              </p:nvPicPr>
              <p:blipFill rotWithShape="1">
                <a:blip r:embed="rId6">
                  <a:alphaModFix/>
                </a:blip>
                <a:srcRect/>
                <a:stretch/>
              </p:blipFill>
              <p:spPr>
                <a:xfrm>
                  <a:off x="2891754" y="5137333"/>
                  <a:ext cx="186411" cy="1099423"/>
                </a:xfrm>
                <a:prstGeom prst="rect">
                  <a:avLst/>
                </a:prstGeom>
                <a:noFill/>
                <a:ln>
                  <a:noFill/>
                </a:ln>
              </p:spPr>
            </p:pic>
            <p:pic>
              <p:nvPicPr>
                <p:cNvPr id="639" name="Google Shape;639;p17"/>
                <p:cNvPicPr preferRelativeResize="0"/>
                <p:nvPr/>
              </p:nvPicPr>
              <p:blipFill rotWithShape="1">
                <a:blip r:embed="rId6">
                  <a:alphaModFix/>
                </a:blip>
                <a:srcRect/>
                <a:stretch/>
              </p:blipFill>
              <p:spPr>
                <a:xfrm>
                  <a:off x="3187954" y="5137345"/>
                  <a:ext cx="186411" cy="1099423"/>
                </a:xfrm>
                <a:prstGeom prst="rect">
                  <a:avLst/>
                </a:prstGeom>
                <a:noFill/>
                <a:ln>
                  <a:noFill/>
                </a:ln>
              </p:spPr>
            </p:pic>
          </p:grpSp>
          <p:grpSp>
            <p:nvGrpSpPr>
              <p:cNvPr id="640" name="Google Shape;640;p17"/>
              <p:cNvGrpSpPr/>
              <p:nvPr/>
            </p:nvGrpSpPr>
            <p:grpSpPr>
              <a:xfrm>
                <a:off x="8035418" y="5197081"/>
                <a:ext cx="482611" cy="205740"/>
                <a:chOff x="4668956" y="5957256"/>
                <a:chExt cx="482611" cy="205740"/>
              </a:xfrm>
            </p:grpSpPr>
            <p:pic>
              <p:nvPicPr>
                <p:cNvPr id="641" name="Google Shape;641;p17"/>
                <p:cNvPicPr preferRelativeResize="0"/>
                <p:nvPr/>
              </p:nvPicPr>
              <p:blipFill rotWithShape="1">
                <a:blip r:embed="rId7">
                  <a:alphaModFix/>
                </a:blip>
                <a:srcRect/>
                <a:stretch/>
              </p:blipFill>
              <p:spPr>
                <a:xfrm>
                  <a:off x="4668956" y="5957256"/>
                  <a:ext cx="186411" cy="205740"/>
                </a:xfrm>
                <a:prstGeom prst="rect">
                  <a:avLst/>
                </a:prstGeom>
                <a:noFill/>
                <a:ln>
                  <a:noFill/>
                </a:ln>
              </p:spPr>
            </p:pic>
            <p:pic>
              <p:nvPicPr>
                <p:cNvPr id="642" name="Google Shape;642;p17"/>
                <p:cNvPicPr preferRelativeResize="0"/>
                <p:nvPr/>
              </p:nvPicPr>
              <p:blipFill rotWithShape="1">
                <a:blip r:embed="rId7">
                  <a:alphaModFix/>
                </a:blip>
                <a:srcRect/>
                <a:stretch/>
              </p:blipFill>
              <p:spPr>
                <a:xfrm>
                  <a:off x="4965156" y="5957256"/>
                  <a:ext cx="186411" cy="205740"/>
                </a:xfrm>
                <a:prstGeom prst="rect">
                  <a:avLst/>
                </a:prstGeom>
                <a:noFill/>
                <a:ln>
                  <a:noFill/>
                </a:ln>
              </p:spPr>
            </p:pic>
          </p:grpSp>
          <p:grpSp>
            <p:nvGrpSpPr>
              <p:cNvPr id="643" name="Google Shape;643;p17"/>
              <p:cNvGrpSpPr/>
              <p:nvPr/>
            </p:nvGrpSpPr>
            <p:grpSpPr>
              <a:xfrm>
                <a:off x="8035418" y="4876943"/>
                <a:ext cx="482611" cy="205740"/>
                <a:chOff x="4668956" y="5957256"/>
                <a:chExt cx="482611" cy="205740"/>
              </a:xfrm>
            </p:grpSpPr>
            <p:pic>
              <p:nvPicPr>
                <p:cNvPr id="644" name="Google Shape;644;p17"/>
                <p:cNvPicPr preferRelativeResize="0"/>
                <p:nvPr/>
              </p:nvPicPr>
              <p:blipFill rotWithShape="1">
                <a:blip r:embed="rId7">
                  <a:alphaModFix/>
                </a:blip>
                <a:srcRect/>
                <a:stretch/>
              </p:blipFill>
              <p:spPr>
                <a:xfrm>
                  <a:off x="4668956" y="5957256"/>
                  <a:ext cx="186411" cy="205740"/>
                </a:xfrm>
                <a:prstGeom prst="rect">
                  <a:avLst/>
                </a:prstGeom>
                <a:noFill/>
                <a:ln>
                  <a:noFill/>
                </a:ln>
              </p:spPr>
            </p:pic>
            <p:pic>
              <p:nvPicPr>
                <p:cNvPr id="645" name="Google Shape;645;p17"/>
                <p:cNvPicPr preferRelativeResize="0"/>
                <p:nvPr/>
              </p:nvPicPr>
              <p:blipFill rotWithShape="1">
                <a:blip r:embed="rId7">
                  <a:alphaModFix/>
                </a:blip>
                <a:srcRect/>
                <a:stretch/>
              </p:blipFill>
              <p:spPr>
                <a:xfrm>
                  <a:off x="4965156" y="5957256"/>
                  <a:ext cx="186411" cy="205740"/>
                </a:xfrm>
                <a:prstGeom prst="rect">
                  <a:avLst/>
                </a:prstGeom>
                <a:noFill/>
                <a:ln>
                  <a:noFill/>
                </a:ln>
              </p:spPr>
            </p:pic>
          </p:grpSp>
          <p:grpSp>
            <p:nvGrpSpPr>
              <p:cNvPr id="646" name="Google Shape;646;p17"/>
              <p:cNvGrpSpPr/>
              <p:nvPr/>
            </p:nvGrpSpPr>
            <p:grpSpPr>
              <a:xfrm>
                <a:off x="8035418" y="4556806"/>
                <a:ext cx="482611" cy="205740"/>
                <a:chOff x="4668956" y="5957256"/>
                <a:chExt cx="482611" cy="205740"/>
              </a:xfrm>
            </p:grpSpPr>
            <p:pic>
              <p:nvPicPr>
                <p:cNvPr id="647" name="Google Shape;647;p17"/>
                <p:cNvPicPr preferRelativeResize="0"/>
                <p:nvPr/>
              </p:nvPicPr>
              <p:blipFill rotWithShape="1">
                <a:blip r:embed="rId7">
                  <a:alphaModFix/>
                </a:blip>
                <a:srcRect/>
                <a:stretch/>
              </p:blipFill>
              <p:spPr>
                <a:xfrm>
                  <a:off x="4668956" y="5957256"/>
                  <a:ext cx="186411" cy="205740"/>
                </a:xfrm>
                <a:prstGeom prst="rect">
                  <a:avLst/>
                </a:prstGeom>
                <a:noFill/>
                <a:ln>
                  <a:noFill/>
                </a:ln>
              </p:spPr>
            </p:pic>
            <p:pic>
              <p:nvPicPr>
                <p:cNvPr id="648" name="Google Shape;648;p17"/>
                <p:cNvPicPr preferRelativeResize="0"/>
                <p:nvPr/>
              </p:nvPicPr>
              <p:blipFill rotWithShape="1">
                <a:blip r:embed="rId7">
                  <a:alphaModFix/>
                </a:blip>
                <a:srcRect/>
                <a:stretch/>
              </p:blipFill>
              <p:spPr>
                <a:xfrm>
                  <a:off x="4965156" y="5957256"/>
                  <a:ext cx="186411" cy="205740"/>
                </a:xfrm>
                <a:prstGeom prst="rect">
                  <a:avLst/>
                </a:prstGeom>
                <a:noFill/>
                <a:ln>
                  <a:noFill/>
                </a:ln>
              </p:spPr>
            </p:pic>
          </p:grpSp>
          <p:pic>
            <p:nvPicPr>
              <p:cNvPr id="649" name="Google Shape;649;p17" descr="Shape, circle&#10;&#10;Description automatically generated"/>
              <p:cNvPicPr preferRelativeResize="0"/>
              <p:nvPr/>
            </p:nvPicPr>
            <p:blipFill rotWithShape="1">
              <a:blip r:embed="rId8">
                <a:alphaModFix/>
              </a:blip>
              <a:srcRect/>
              <a:stretch/>
            </p:blipFill>
            <p:spPr>
              <a:xfrm>
                <a:off x="3487897" y="4560669"/>
                <a:ext cx="197707" cy="198013"/>
              </a:xfrm>
              <a:prstGeom prst="rect">
                <a:avLst/>
              </a:prstGeom>
              <a:noFill/>
              <a:ln>
                <a:noFill/>
              </a:ln>
            </p:spPr>
          </p:pic>
          <p:grpSp>
            <p:nvGrpSpPr>
              <p:cNvPr id="650" name="Google Shape;650;p17"/>
              <p:cNvGrpSpPr/>
              <p:nvPr/>
            </p:nvGrpSpPr>
            <p:grpSpPr>
              <a:xfrm>
                <a:off x="4639639" y="4502774"/>
                <a:ext cx="651884" cy="197986"/>
                <a:chOff x="2709187" y="4372289"/>
                <a:chExt cx="1009108" cy="305959"/>
              </a:xfrm>
            </p:grpSpPr>
            <p:pic>
              <p:nvPicPr>
                <p:cNvPr id="651" name="Google Shape;651;p17" descr="Shape, circle&#10;&#10;Description automatically generated"/>
                <p:cNvPicPr preferRelativeResize="0"/>
                <p:nvPr/>
              </p:nvPicPr>
              <p:blipFill rotWithShape="1">
                <a:blip r:embed="rId9">
                  <a:alphaModFix/>
                </a:blip>
                <a:srcRect/>
                <a:stretch/>
              </p:blipFill>
              <p:spPr>
                <a:xfrm>
                  <a:off x="2709187" y="4372289"/>
                  <a:ext cx="306108" cy="305959"/>
                </a:xfrm>
                <a:prstGeom prst="rect">
                  <a:avLst/>
                </a:prstGeom>
                <a:noFill/>
                <a:ln>
                  <a:noFill/>
                </a:ln>
              </p:spPr>
            </p:pic>
            <p:pic>
              <p:nvPicPr>
                <p:cNvPr id="652" name="Google Shape;652;p17" descr="Shape, circle&#10;&#10;Description automatically generated"/>
                <p:cNvPicPr preferRelativeResize="0"/>
                <p:nvPr/>
              </p:nvPicPr>
              <p:blipFill rotWithShape="1">
                <a:blip r:embed="rId9">
                  <a:alphaModFix/>
                </a:blip>
                <a:srcRect/>
                <a:stretch/>
              </p:blipFill>
              <p:spPr>
                <a:xfrm>
                  <a:off x="3060687" y="4372289"/>
                  <a:ext cx="306108" cy="305959"/>
                </a:xfrm>
                <a:prstGeom prst="rect">
                  <a:avLst/>
                </a:prstGeom>
                <a:noFill/>
                <a:ln>
                  <a:noFill/>
                </a:ln>
              </p:spPr>
            </p:pic>
            <p:pic>
              <p:nvPicPr>
                <p:cNvPr id="653" name="Google Shape;653;p17" descr="Shape, circle&#10;&#10;Description automatically generated"/>
                <p:cNvPicPr preferRelativeResize="0"/>
                <p:nvPr/>
              </p:nvPicPr>
              <p:blipFill rotWithShape="1">
                <a:blip r:embed="rId9">
                  <a:alphaModFix/>
                </a:blip>
                <a:srcRect/>
                <a:stretch/>
              </p:blipFill>
              <p:spPr>
                <a:xfrm>
                  <a:off x="3412187" y="4372289"/>
                  <a:ext cx="306108" cy="305959"/>
                </a:xfrm>
                <a:prstGeom prst="rect">
                  <a:avLst/>
                </a:prstGeom>
                <a:noFill/>
                <a:ln>
                  <a:noFill/>
                </a:ln>
              </p:spPr>
            </p:pic>
          </p:grpSp>
          <p:grpSp>
            <p:nvGrpSpPr>
              <p:cNvPr id="654" name="Google Shape;654;p17"/>
              <p:cNvGrpSpPr/>
              <p:nvPr/>
            </p:nvGrpSpPr>
            <p:grpSpPr>
              <a:xfrm>
                <a:off x="4639639" y="4754812"/>
                <a:ext cx="651884" cy="197986"/>
                <a:chOff x="2709187" y="4372289"/>
                <a:chExt cx="1009108" cy="305959"/>
              </a:xfrm>
            </p:grpSpPr>
            <p:pic>
              <p:nvPicPr>
                <p:cNvPr id="655" name="Google Shape;655;p17" descr="Shape, circle&#10;&#10;Description automatically generated"/>
                <p:cNvPicPr preferRelativeResize="0"/>
                <p:nvPr/>
              </p:nvPicPr>
              <p:blipFill rotWithShape="1">
                <a:blip r:embed="rId9">
                  <a:alphaModFix/>
                </a:blip>
                <a:srcRect/>
                <a:stretch/>
              </p:blipFill>
              <p:spPr>
                <a:xfrm>
                  <a:off x="2709187" y="4372289"/>
                  <a:ext cx="306108" cy="305959"/>
                </a:xfrm>
                <a:prstGeom prst="rect">
                  <a:avLst/>
                </a:prstGeom>
                <a:noFill/>
                <a:ln>
                  <a:noFill/>
                </a:ln>
              </p:spPr>
            </p:pic>
            <p:pic>
              <p:nvPicPr>
                <p:cNvPr id="656" name="Google Shape;656;p17" descr="Shape, circle&#10;&#10;Description automatically generated"/>
                <p:cNvPicPr preferRelativeResize="0"/>
                <p:nvPr/>
              </p:nvPicPr>
              <p:blipFill rotWithShape="1">
                <a:blip r:embed="rId9">
                  <a:alphaModFix/>
                </a:blip>
                <a:srcRect/>
                <a:stretch/>
              </p:blipFill>
              <p:spPr>
                <a:xfrm>
                  <a:off x="3060687" y="4372289"/>
                  <a:ext cx="306108" cy="305959"/>
                </a:xfrm>
                <a:prstGeom prst="rect">
                  <a:avLst/>
                </a:prstGeom>
                <a:noFill/>
                <a:ln>
                  <a:noFill/>
                </a:ln>
              </p:spPr>
            </p:pic>
            <p:pic>
              <p:nvPicPr>
                <p:cNvPr id="657" name="Google Shape;657;p17" descr="Shape, circle&#10;&#10;Description automatically generated"/>
                <p:cNvPicPr preferRelativeResize="0"/>
                <p:nvPr/>
              </p:nvPicPr>
              <p:blipFill rotWithShape="1">
                <a:blip r:embed="rId9">
                  <a:alphaModFix/>
                </a:blip>
                <a:srcRect/>
                <a:stretch/>
              </p:blipFill>
              <p:spPr>
                <a:xfrm>
                  <a:off x="3412187" y="4372289"/>
                  <a:ext cx="306108" cy="305959"/>
                </a:xfrm>
                <a:prstGeom prst="rect">
                  <a:avLst/>
                </a:prstGeom>
                <a:noFill/>
                <a:ln>
                  <a:noFill/>
                </a:ln>
              </p:spPr>
            </p:pic>
          </p:grpSp>
          <p:grpSp>
            <p:nvGrpSpPr>
              <p:cNvPr id="658" name="Google Shape;658;p17"/>
              <p:cNvGrpSpPr/>
              <p:nvPr/>
            </p:nvGrpSpPr>
            <p:grpSpPr>
              <a:xfrm>
                <a:off x="4639639" y="5006849"/>
                <a:ext cx="651884" cy="197986"/>
                <a:chOff x="2709187" y="4372289"/>
                <a:chExt cx="1009108" cy="305959"/>
              </a:xfrm>
            </p:grpSpPr>
            <p:pic>
              <p:nvPicPr>
                <p:cNvPr id="659" name="Google Shape;659;p17" descr="Shape, circle&#10;&#10;Description automatically generated"/>
                <p:cNvPicPr preferRelativeResize="0"/>
                <p:nvPr/>
              </p:nvPicPr>
              <p:blipFill rotWithShape="1">
                <a:blip r:embed="rId9">
                  <a:alphaModFix/>
                </a:blip>
                <a:srcRect/>
                <a:stretch/>
              </p:blipFill>
              <p:spPr>
                <a:xfrm>
                  <a:off x="2709187" y="4372289"/>
                  <a:ext cx="306108" cy="305959"/>
                </a:xfrm>
                <a:prstGeom prst="rect">
                  <a:avLst/>
                </a:prstGeom>
                <a:noFill/>
                <a:ln>
                  <a:noFill/>
                </a:ln>
              </p:spPr>
            </p:pic>
            <p:pic>
              <p:nvPicPr>
                <p:cNvPr id="660" name="Google Shape;660;p17" descr="Shape, circle&#10;&#10;Description automatically generated"/>
                <p:cNvPicPr preferRelativeResize="0"/>
                <p:nvPr/>
              </p:nvPicPr>
              <p:blipFill rotWithShape="1">
                <a:blip r:embed="rId9">
                  <a:alphaModFix/>
                </a:blip>
                <a:srcRect/>
                <a:stretch/>
              </p:blipFill>
              <p:spPr>
                <a:xfrm>
                  <a:off x="3060687" y="4372289"/>
                  <a:ext cx="306108" cy="305959"/>
                </a:xfrm>
                <a:prstGeom prst="rect">
                  <a:avLst/>
                </a:prstGeom>
                <a:noFill/>
                <a:ln>
                  <a:noFill/>
                </a:ln>
              </p:spPr>
            </p:pic>
            <p:pic>
              <p:nvPicPr>
                <p:cNvPr id="661" name="Google Shape;661;p17" descr="Shape, circle&#10;&#10;Description automatically generated"/>
                <p:cNvPicPr preferRelativeResize="0"/>
                <p:nvPr/>
              </p:nvPicPr>
              <p:blipFill rotWithShape="1">
                <a:blip r:embed="rId9">
                  <a:alphaModFix/>
                </a:blip>
                <a:srcRect/>
                <a:stretch/>
              </p:blipFill>
              <p:spPr>
                <a:xfrm>
                  <a:off x="3412187" y="4372289"/>
                  <a:ext cx="306108" cy="305959"/>
                </a:xfrm>
                <a:prstGeom prst="rect">
                  <a:avLst/>
                </a:prstGeom>
                <a:noFill/>
                <a:ln>
                  <a:noFill/>
                </a:ln>
              </p:spPr>
            </p:pic>
          </p:grpSp>
          <p:grpSp>
            <p:nvGrpSpPr>
              <p:cNvPr id="662" name="Google Shape;662;p17"/>
              <p:cNvGrpSpPr/>
              <p:nvPr/>
            </p:nvGrpSpPr>
            <p:grpSpPr>
              <a:xfrm>
                <a:off x="4639639" y="5258874"/>
                <a:ext cx="651884" cy="197986"/>
                <a:chOff x="2709187" y="4372289"/>
                <a:chExt cx="1009108" cy="305959"/>
              </a:xfrm>
            </p:grpSpPr>
            <p:pic>
              <p:nvPicPr>
                <p:cNvPr id="663" name="Google Shape;663;p17" descr="Shape, circle&#10;&#10;Description automatically generated"/>
                <p:cNvPicPr preferRelativeResize="0"/>
                <p:nvPr/>
              </p:nvPicPr>
              <p:blipFill rotWithShape="1">
                <a:blip r:embed="rId9">
                  <a:alphaModFix/>
                </a:blip>
                <a:srcRect/>
                <a:stretch/>
              </p:blipFill>
              <p:spPr>
                <a:xfrm>
                  <a:off x="2709187" y="4372289"/>
                  <a:ext cx="306108" cy="305959"/>
                </a:xfrm>
                <a:prstGeom prst="rect">
                  <a:avLst/>
                </a:prstGeom>
                <a:noFill/>
                <a:ln>
                  <a:noFill/>
                </a:ln>
              </p:spPr>
            </p:pic>
            <p:pic>
              <p:nvPicPr>
                <p:cNvPr id="664" name="Google Shape;664;p17" descr="Shape, circle&#10;&#10;Description automatically generated"/>
                <p:cNvPicPr preferRelativeResize="0"/>
                <p:nvPr/>
              </p:nvPicPr>
              <p:blipFill rotWithShape="1">
                <a:blip r:embed="rId9">
                  <a:alphaModFix/>
                </a:blip>
                <a:srcRect/>
                <a:stretch/>
              </p:blipFill>
              <p:spPr>
                <a:xfrm>
                  <a:off x="3060687" y="4372289"/>
                  <a:ext cx="306108" cy="305959"/>
                </a:xfrm>
                <a:prstGeom prst="rect">
                  <a:avLst/>
                </a:prstGeom>
                <a:noFill/>
                <a:ln>
                  <a:noFill/>
                </a:ln>
              </p:spPr>
            </p:pic>
            <p:pic>
              <p:nvPicPr>
                <p:cNvPr id="665" name="Google Shape;665;p17" descr="Shape, circle&#10;&#10;Description automatically generated"/>
                <p:cNvPicPr preferRelativeResize="0"/>
                <p:nvPr/>
              </p:nvPicPr>
              <p:blipFill rotWithShape="1">
                <a:blip r:embed="rId9">
                  <a:alphaModFix/>
                </a:blip>
                <a:srcRect/>
                <a:stretch/>
              </p:blipFill>
              <p:spPr>
                <a:xfrm>
                  <a:off x="3412187" y="4372289"/>
                  <a:ext cx="306108" cy="305959"/>
                </a:xfrm>
                <a:prstGeom prst="rect">
                  <a:avLst/>
                </a:prstGeom>
                <a:noFill/>
                <a:ln>
                  <a:noFill/>
                </a:ln>
              </p:spPr>
            </p:pic>
          </p:grpSp>
          <p:pic>
            <p:nvPicPr>
              <p:cNvPr id="666" name="Google Shape;666;p17" descr="Shape, circle&#10;&#10;Description automatically generated"/>
              <p:cNvPicPr preferRelativeResize="0"/>
              <p:nvPr/>
            </p:nvPicPr>
            <p:blipFill rotWithShape="1">
              <a:blip r:embed="rId9">
                <a:alphaModFix/>
              </a:blip>
              <a:srcRect/>
              <a:stretch/>
            </p:blipFill>
            <p:spPr>
              <a:xfrm>
                <a:off x="5346552" y="4502774"/>
                <a:ext cx="197745" cy="197986"/>
              </a:xfrm>
              <a:prstGeom prst="rect">
                <a:avLst/>
              </a:prstGeom>
              <a:noFill/>
              <a:ln>
                <a:noFill/>
              </a:ln>
            </p:spPr>
          </p:pic>
          <p:pic>
            <p:nvPicPr>
              <p:cNvPr id="667" name="Google Shape;667;p17" descr="Shape, circle&#10;&#10;Description automatically generated"/>
              <p:cNvPicPr preferRelativeResize="0"/>
              <p:nvPr/>
            </p:nvPicPr>
            <p:blipFill rotWithShape="1">
              <a:blip r:embed="rId9">
                <a:alphaModFix/>
              </a:blip>
              <a:srcRect/>
              <a:stretch/>
            </p:blipFill>
            <p:spPr>
              <a:xfrm>
                <a:off x="5346552" y="4754812"/>
                <a:ext cx="197745" cy="197986"/>
              </a:xfrm>
              <a:prstGeom prst="rect">
                <a:avLst/>
              </a:prstGeom>
              <a:noFill/>
              <a:ln>
                <a:noFill/>
              </a:ln>
            </p:spPr>
          </p:pic>
          <p:pic>
            <p:nvPicPr>
              <p:cNvPr id="668" name="Google Shape;668;p17" descr="Shape, circle&#10;&#10;Description automatically generated"/>
              <p:cNvPicPr preferRelativeResize="0"/>
              <p:nvPr/>
            </p:nvPicPr>
            <p:blipFill rotWithShape="1">
              <a:blip r:embed="rId9">
                <a:alphaModFix/>
              </a:blip>
              <a:srcRect/>
              <a:stretch/>
            </p:blipFill>
            <p:spPr>
              <a:xfrm>
                <a:off x="5346552" y="5006849"/>
                <a:ext cx="197745" cy="197986"/>
              </a:xfrm>
              <a:prstGeom prst="rect">
                <a:avLst/>
              </a:prstGeom>
              <a:noFill/>
              <a:ln>
                <a:noFill/>
              </a:ln>
            </p:spPr>
          </p:pic>
        </p:grpSp>
        <p:pic>
          <p:nvPicPr>
            <p:cNvPr id="90" name="Google Shape;568;p36">
              <a:extLst>
                <a:ext uri="{FF2B5EF4-FFF2-40B4-BE49-F238E27FC236}">
                  <a16:creationId xmlns:a16="http://schemas.microsoft.com/office/drawing/2014/main" id="{2988E095-C66C-2040-9A4C-44F6FCD15900}"/>
                </a:ext>
              </a:extLst>
            </p:cNvPr>
            <p:cNvPicPr preferRelativeResize="0"/>
            <p:nvPr/>
          </p:nvPicPr>
          <p:blipFill>
            <a:blip r:embed="rId10">
              <a:alphaModFix/>
            </a:blip>
            <a:stretch>
              <a:fillRect/>
            </a:stretch>
          </p:blipFill>
          <p:spPr>
            <a:xfrm>
              <a:off x="8972905" y="5480644"/>
              <a:ext cx="869124" cy="858358"/>
            </a:xfrm>
            <a:prstGeom prst="rect">
              <a:avLst/>
            </a:prstGeom>
            <a:noFill/>
            <a:ln>
              <a:noFill/>
            </a:ln>
          </p:spPr>
        </p:pic>
        <p:pic>
          <p:nvPicPr>
            <p:cNvPr id="91" name="Google Shape;575;p36">
              <a:extLst>
                <a:ext uri="{FF2B5EF4-FFF2-40B4-BE49-F238E27FC236}">
                  <a16:creationId xmlns:a16="http://schemas.microsoft.com/office/drawing/2014/main" id="{732E9D7A-449C-0947-AFA7-04811878D1B6}"/>
                </a:ext>
              </a:extLst>
            </p:cNvPr>
            <p:cNvPicPr preferRelativeResize="0"/>
            <p:nvPr/>
          </p:nvPicPr>
          <p:blipFill>
            <a:blip r:embed="rId11">
              <a:alphaModFix/>
            </a:blip>
            <a:stretch>
              <a:fillRect/>
            </a:stretch>
          </p:blipFill>
          <p:spPr>
            <a:xfrm>
              <a:off x="2526062" y="5468062"/>
              <a:ext cx="839385" cy="858357"/>
            </a:xfrm>
            <a:prstGeom prst="rect">
              <a:avLst/>
            </a:prstGeom>
            <a:noFill/>
            <a:ln>
              <a:noFill/>
            </a:ln>
          </p:spPr>
        </p:pic>
      </p:grpSp>
      <p:grpSp>
        <p:nvGrpSpPr>
          <p:cNvPr id="9" name="Group 8">
            <a:extLst>
              <a:ext uri="{FF2B5EF4-FFF2-40B4-BE49-F238E27FC236}">
                <a16:creationId xmlns:a16="http://schemas.microsoft.com/office/drawing/2014/main" id="{959B19E0-DBCB-A74F-9BFF-9D50B576810A}"/>
              </a:ext>
            </a:extLst>
          </p:cNvPr>
          <p:cNvGrpSpPr/>
          <p:nvPr/>
        </p:nvGrpSpPr>
        <p:grpSpPr>
          <a:xfrm>
            <a:off x="1205194" y="4503669"/>
            <a:ext cx="10434833" cy="1905207"/>
            <a:chOff x="1205194" y="4503669"/>
            <a:chExt cx="10434833" cy="1905207"/>
          </a:xfrm>
        </p:grpSpPr>
        <p:sp>
          <p:nvSpPr>
            <p:cNvPr id="670" name="Google Shape;670;p17"/>
            <p:cNvSpPr txBox="1"/>
            <p:nvPr/>
          </p:nvSpPr>
          <p:spPr>
            <a:xfrm>
              <a:off x="4742397" y="5947241"/>
              <a:ext cx="387404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The numbers are not the same.</a:t>
              </a:r>
              <a:endParaRPr sz="1800" dirty="0">
                <a:solidFill>
                  <a:srgbClr val="43A047"/>
                </a:solidFill>
                <a:latin typeface="Century Gothic"/>
                <a:ea typeface="Century Gothic"/>
                <a:cs typeface="Century Gothic"/>
                <a:sym typeface="Century Gothic"/>
              </a:endParaRPr>
            </a:p>
          </p:txBody>
        </p:sp>
        <p:sp>
          <p:nvSpPr>
            <p:cNvPr id="671" name="Google Shape;671;p17"/>
            <p:cNvSpPr txBox="1"/>
            <p:nvPr/>
          </p:nvSpPr>
          <p:spPr>
            <a:xfrm>
              <a:off x="1205194" y="4588382"/>
              <a:ext cx="24423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 tens + 5 ones</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 + 5 = 25</a:t>
              </a:r>
              <a:endParaRPr sz="1800" dirty="0">
                <a:solidFill>
                  <a:srgbClr val="43A047"/>
                </a:solidFill>
                <a:latin typeface="Century Gothic"/>
                <a:ea typeface="Century Gothic"/>
                <a:cs typeface="Century Gothic"/>
                <a:sym typeface="Century Gothic"/>
              </a:endParaRPr>
            </a:p>
          </p:txBody>
        </p:sp>
        <p:sp>
          <p:nvSpPr>
            <p:cNvPr id="674" name="Google Shape;674;p17"/>
            <p:cNvSpPr txBox="1"/>
            <p:nvPr/>
          </p:nvSpPr>
          <p:spPr>
            <a:xfrm>
              <a:off x="9197727" y="4503669"/>
              <a:ext cx="2442300"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 tens + 6 ones</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 + 6 = 26</a:t>
              </a:r>
              <a:endParaRPr sz="1800" dirty="0">
                <a:solidFill>
                  <a:srgbClr val="43A047"/>
                </a:solidFill>
                <a:latin typeface="Century Gothic"/>
                <a:ea typeface="Century Gothic"/>
                <a:cs typeface="Century Gothic"/>
                <a:sym typeface="Century Gothic"/>
              </a:endParaRPr>
            </a:p>
          </p:txBody>
        </p:sp>
        <p:sp>
          <p:nvSpPr>
            <p:cNvPr id="95" name="Google Shape;672;p17">
              <a:extLst>
                <a:ext uri="{FF2B5EF4-FFF2-40B4-BE49-F238E27FC236}">
                  <a16:creationId xmlns:a16="http://schemas.microsoft.com/office/drawing/2014/main" id="{82AA79FF-60BA-CE4C-9971-A7C9E4B63189}"/>
                </a:ext>
              </a:extLst>
            </p:cNvPr>
            <p:cNvSpPr/>
            <p:nvPr/>
          </p:nvSpPr>
          <p:spPr>
            <a:xfrm rot="5400000">
              <a:off x="4723400" y="4681094"/>
              <a:ext cx="723000" cy="1064700"/>
            </a:xfrm>
            <a:prstGeom prst="corner">
              <a:avLst>
                <a:gd name="adj1" fmla="val 72953"/>
                <a:gd name="adj2" fmla="val 67562"/>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nextCondLst>
                <p:cond evt="onClick" delay="0">
                  <p:tgtEl>
                    <p:spTgt spid="59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a:t>
            </a:r>
            <a:r>
              <a:rPr lang="en-GB" sz="1800" dirty="0">
                <a:solidFill>
                  <a:srgbClr val="222222"/>
                </a:solidFill>
                <a:latin typeface="Century Gothic"/>
                <a:ea typeface="Century Gothic"/>
                <a:cs typeface="Century Gothic"/>
                <a:sym typeface="Century Gothic"/>
              </a:rPr>
              <a:t>Represent numbers to 1,000 with base 10 equipment, with and without exchanges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Making number using counters in a place value chart</a:t>
            </a:r>
            <a:endParaRPr sz="1800"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Making number using counters in a place value chart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Complete a place value chart with counters for a given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Complete a place value chart with counters for a given number</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a:t>
            </a:r>
            <a:r>
              <a:rPr lang="en-GB" sz="1800" dirty="0">
                <a:solidFill>
                  <a:srgbClr val="222222"/>
                </a:solidFill>
                <a:latin typeface="Century Gothic"/>
                <a:ea typeface="Century Gothic"/>
                <a:cs typeface="Century Gothic"/>
                <a:sym typeface="Century Gothic"/>
              </a:rPr>
              <a:t>Reasoning and problem solving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using a place value charts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2585283"/>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dirty="0">
                <a:solidFill>
                  <a:srgbClr val="222222"/>
                </a:solidFill>
                <a:latin typeface="Century Gothic"/>
                <a:ea typeface="Century Gothic"/>
                <a:cs typeface="Century Gothic"/>
                <a:sym typeface="Century Gothic"/>
              </a:rPr>
              <a:t>(number) is made up of</a:t>
            </a:r>
            <a:r>
              <a:rPr lang="en-GB" sz="1800" b="0" i="0" u="none" strike="noStrike" cap="none" dirty="0">
                <a:solidFill>
                  <a:srgbClr val="222222"/>
                </a:solidFill>
                <a:latin typeface="Century Gothic"/>
                <a:ea typeface="Century Gothic"/>
                <a:cs typeface="Century Gothic"/>
                <a:sym typeface="Century Gothic"/>
              </a:rPr>
              <a:t>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hundreds,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tens and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ones. </a:t>
            </a:r>
            <a:endParaRPr dirty="0"/>
          </a:p>
          <a:p>
            <a:pPr marL="285750" marR="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728 is made up of </a:t>
            </a:r>
            <a:r>
              <a:rPr lang="en-GB" sz="1800" b="0" i="0" u="none" strike="noStrike" cap="none" dirty="0">
                <a:solidFill>
                  <a:srgbClr val="222222"/>
                </a:solidFill>
                <a:latin typeface="Century Gothic"/>
                <a:ea typeface="Century Gothic"/>
                <a:cs typeface="Century Gothic"/>
                <a:sym typeface="Century Gothic"/>
              </a:rPr>
              <a:t>7 hundreds, 2 tens and 8 ones. </a:t>
            </a:r>
            <a:endParaRPr dirty="0"/>
          </a:p>
          <a:p>
            <a:pPr lvl="0">
              <a:lnSpc>
                <a:spcPct val="150000"/>
              </a:lnSpc>
            </a:pPr>
            <a:r>
              <a:rPr lang="en-GB" sz="1800" dirty="0">
                <a:solidFill>
                  <a:srgbClr val="222222"/>
                </a:solidFill>
                <a:latin typeface="Century Gothic"/>
                <a:ea typeface="Century Gothic"/>
                <a:cs typeface="Century Gothic"/>
                <a:sym typeface="Century Gothic"/>
              </a:rPr>
              <a:t>(number) can be made using (number) hundred counters, (number) ten counters and (number) one counters.</a:t>
            </a:r>
            <a:endParaRPr dirty="0"/>
          </a:p>
          <a:p>
            <a:pPr marL="285750" marR="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b="0" i="0" u="none" strike="noStrike" cap="none" dirty="0">
                <a:solidFill>
                  <a:srgbClr val="222222"/>
                </a:solidFill>
                <a:latin typeface="Century Gothic"/>
                <a:ea typeface="Century Gothic"/>
                <a:cs typeface="Century Gothic"/>
                <a:sym typeface="Century Gothic"/>
              </a:rPr>
              <a:t>728 </a:t>
            </a:r>
            <a:r>
              <a:rPr lang="en-GB" sz="1800" dirty="0">
                <a:solidFill>
                  <a:srgbClr val="222222"/>
                </a:solidFill>
                <a:latin typeface="Century Gothic"/>
                <a:ea typeface="Century Gothic"/>
                <a:cs typeface="Century Gothic"/>
                <a:sym typeface="Century Gothic"/>
              </a:rPr>
              <a:t>can be made using 7 hundred counters, 2 ten counters and 8 one counters.</a:t>
            </a:r>
            <a:endParaRPr dirty="0"/>
          </a:p>
          <a:p>
            <a:pPr marL="0" marR="0" lvl="0" indent="0" algn="l" rtl="0">
              <a:lnSpc>
                <a:spcPct val="150000"/>
              </a:lnSpc>
              <a:spcBef>
                <a:spcPts val="0"/>
              </a:spcBef>
              <a:spcAft>
                <a:spcPts val="0"/>
              </a:spcAft>
              <a:buNone/>
            </a:pPr>
            <a:r>
              <a:rPr lang="en-GB" sz="1800" b="0" i="0" u="none" strike="noStrike" cap="none" dirty="0">
                <a:solidFill>
                  <a:srgbClr val="222222"/>
                </a:solidFill>
                <a:latin typeface="Century Gothic"/>
                <a:ea typeface="Century Gothic"/>
                <a:cs typeface="Century Gothic"/>
                <a:sym typeface="Century Gothic"/>
              </a:rPr>
              <a:t>Zero is a place holder. It is used when a place has no value.</a:t>
            </a:r>
            <a:endParaRPr dirty="0"/>
          </a:p>
        </p:txBody>
      </p:sp>
      <p:graphicFrame>
        <p:nvGraphicFramePr>
          <p:cNvPr id="63" name="Google Shape;63;p3"/>
          <p:cNvGraphicFramePr/>
          <p:nvPr>
            <p:extLst>
              <p:ext uri="{D42A27DB-BD31-4B8C-83A1-F6EECF244321}">
                <p14:modId xmlns:p14="http://schemas.microsoft.com/office/powerpoint/2010/main" val="568051667"/>
              </p:ext>
            </p:extLst>
          </p:nvPr>
        </p:nvGraphicFramePr>
        <p:xfrm>
          <a:off x="263524" y="1155866"/>
          <a:ext cx="11736400" cy="1107470"/>
        </p:xfrm>
        <a:graphic>
          <a:graphicData uri="http://schemas.openxmlformats.org/drawingml/2006/table">
            <a:tbl>
              <a:tblPr firstRow="1" bandRow="1">
                <a:noFill/>
                <a:tableStyleId>{819909BD-4A3C-4E94-A887-7CA3963B07B2}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place value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hundreds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tens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ones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place holder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92647" y="1135939"/>
            <a:ext cx="11736900" cy="100501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222222"/>
              </a:buClr>
              <a:buSzPts val="1665"/>
              <a:buNone/>
            </a:pPr>
            <a:r>
              <a:rPr lang="en-GB" sz="1865" dirty="0"/>
              <a:t>Which 3-digit number can be made by using </a:t>
            </a:r>
            <a:r>
              <a:rPr lang="en-GB" sz="1865" b="1" dirty="0"/>
              <a:t>all</a:t>
            </a:r>
            <a:r>
              <a:rPr lang="en-GB" sz="1865" dirty="0"/>
              <a:t> of these place value counters? </a:t>
            </a:r>
            <a:endParaRPr sz="1865" dirty="0"/>
          </a:p>
          <a:p>
            <a:pPr marL="0" lvl="0" indent="0" algn="l" rtl="0">
              <a:lnSpc>
                <a:spcPct val="150000"/>
              </a:lnSpc>
              <a:spcBef>
                <a:spcPts val="0"/>
              </a:spcBef>
              <a:spcAft>
                <a:spcPts val="0"/>
              </a:spcAft>
              <a:buClr>
                <a:srgbClr val="222222"/>
              </a:buClr>
              <a:buSzPts val="1665"/>
              <a:buNone/>
            </a:pPr>
            <a:r>
              <a:rPr lang="en-GB" sz="1865" dirty="0"/>
              <a:t>Give your answer in numerals and words.</a:t>
            </a:r>
            <a:endParaRPr sz="1865"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543,  five hundred and forty-three</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354,  three hundred, fifty, four</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354,  three hundred and fifty-four</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300504,  three hundred, fifty, four</a:t>
            </a:r>
            <a:endParaRPr/>
          </a:p>
        </p:txBody>
      </p:sp>
      <p:grpSp>
        <p:nvGrpSpPr>
          <p:cNvPr id="74" name="Google Shape;74;p4"/>
          <p:cNvGrpSpPr/>
          <p:nvPr/>
        </p:nvGrpSpPr>
        <p:grpSpPr>
          <a:xfrm>
            <a:off x="5476751" y="1587759"/>
            <a:ext cx="5723117" cy="1407568"/>
            <a:chOff x="3099003" y="1705591"/>
            <a:chExt cx="6432637" cy="1581537"/>
          </a:xfrm>
        </p:grpSpPr>
        <p:pic>
          <p:nvPicPr>
            <p:cNvPr id="75" name="Google Shape;75;p4"/>
            <p:cNvPicPr preferRelativeResize="0"/>
            <p:nvPr/>
          </p:nvPicPr>
          <p:blipFill rotWithShape="1">
            <a:blip r:embed="rId3">
              <a:alphaModFix/>
            </a:blip>
            <a:srcRect/>
            <a:stretch/>
          </p:blipFill>
          <p:spPr>
            <a:xfrm>
              <a:off x="5935105" y="1771953"/>
              <a:ext cx="753842" cy="708155"/>
            </a:xfrm>
            <a:prstGeom prst="rect">
              <a:avLst/>
            </a:prstGeom>
            <a:noFill/>
            <a:ln>
              <a:noFill/>
            </a:ln>
          </p:spPr>
        </p:pic>
        <p:pic>
          <p:nvPicPr>
            <p:cNvPr id="76" name="Google Shape;76;p4"/>
            <p:cNvPicPr preferRelativeResize="0"/>
            <p:nvPr/>
          </p:nvPicPr>
          <p:blipFill rotWithShape="1">
            <a:blip r:embed="rId4">
              <a:alphaModFix/>
            </a:blip>
            <a:srcRect/>
            <a:stretch/>
          </p:blipFill>
          <p:spPr>
            <a:xfrm>
              <a:off x="3591668" y="1830282"/>
              <a:ext cx="708155" cy="708155"/>
            </a:xfrm>
            <a:prstGeom prst="rect">
              <a:avLst/>
            </a:prstGeom>
            <a:noFill/>
            <a:ln>
              <a:noFill/>
            </a:ln>
          </p:spPr>
        </p:pic>
        <p:pic>
          <p:nvPicPr>
            <p:cNvPr id="77" name="Google Shape;77;p4"/>
            <p:cNvPicPr preferRelativeResize="0"/>
            <p:nvPr/>
          </p:nvPicPr>
          <p:blipFill rotWithShape="1">
            <a:blip r:embed="rId5">
              <a:alphaModFix/>
            </a:blip>
            <a:srcRect/>
            <a:stretch/>
          </p:blipFill>
          <p:spPr>
            <a:xfrm>
              <a:off x="4816966" y="1733845"/>
              <a:ext cx="753842" cy="708155"/>
            </a:xfrm>
            <a:prstGeom prst="rect">
              <a:avLst/>
            </a:prstGeom>
            <a:noFill/>
            <a:ln>
              <a:noFill/>
            </a:ln>
          </p:spPr>
        </p:pic>
        <p:pic>
          <p:nvPicPr>
            <p:cNvPr id="78" name="Google Shape;78;p4"/>
            <p:cNvPicPr preferRelativeResize="0"/>
            <p:nvPr/>
          </p:nvPicPr>
          <p:blipFill rotWithShape="1">
            <a:blip r:embed="rId3">
              <a:alphaModFix/>
            </a:blip>
            <a:srcRect/>
            <a:stretch/>
          </p:blipFill>
          <p:spPr>
            <a:xfrm>
              <a:off x="7417541" y="2104462"/>
              <a:ext cx="753842" cy="708155"/>
            </a:xfrm>
            <a:prstGeom prst="rect">
              <a:avLst/>
            </a:prstGeom>
            <a:noFill/>
            <a:ln>
              <a:noFill/>
            </a:ln>
          </p:spPr>
        </p:pic>
        <p:pic>
          <p:nvPicPr>
            <p:cNvPr id="79" name="Google Shape;79;p4"/>
            <p:cNvPicPr preferRelativeResize="0"/>
            <p:nvPr/>
          </p:nvPicPr>
          <p:blipFill rotWithShape="1">
            <a:blip r:embed="rId3">
              <a:alphaModFix/>
            </a:blip>
            <a:srcRect/>
            <a:stretch/>
          </p:blipFill>
          <p:spPr>
            <a:xfrm>
              <a:off x="4272559" y="2423116"/>
              <a:ext cx="753842" cy="708155"/>
            </a:xfrm>
            <a:prstGeom prst="rect">
              <a:avLst/>
            </a:prstGeom>
            <a:noFill/>
            <a:ln>
              <a:noFill/>
            </a:ln>
          </p:spPr>
        </p:pic>
        <p:pic>
          <p:nvPicPr>
            <p:cNvPr id="80" name="Google Shape;80;p4"/>
            <p:cNvPicPr preferRelativeResize="0"/>
            <p:nvPr/>
          </p:nvPicPr>
          <p:blipFill rotWithShape="1">
            <a:blip r:embed="rId5">
              <a:alphaModFix/>
            </a:blip>
            <a:srcRect/>
            <a:stretch/>
          </p:blipFill>
          <p:spPr>
            <a:xfrm>
              <a:off x="5412711" y="2481991"/>
              <a:ext cx="753842" cy="708155"/>
            </a:xfrm>
            <a:prstGeom prst="rect">
              <a:avLst/>
            </a:prstGeom>
            <a:noFill/>
            <a:ln>
              <a:noFill/>
            </a:ln>
          </p:spPr>
        </p:pic>
        <p:pic>
          <p:nvPicPr>
            <p:cNvPr id="81" name="Google Shape;81;p4"/>
            <p:cNvPicPr preferRelativeResize="0"/>
            <p:nvPr/>
          </p:nvPicPr>
          <p:blipFill rotWithShape="1">
            <a:blip r:embed="rId5">
              <a:alphaModFix/>
            </a:blip>
            <a:srcRect/>
            <a:stretch/>
          </p:blipFill>
          <p:spPr>
            <a:xfrm>
              <a:off x="6493366" y="2537409"/>
              <a:ext cx="753842" cy="708155"/>
            </a:xfrm>
            <a:prstGeom prst="rect">
              <a:avLst/>
            </a:prstGeom>
            <a:noFill/>
            <a:ln>
              <a:noFill/>
            </a:ln>
          </p:spPr>
        </p:pic>
        <p:pic>
          <p:nvPicPr>
            <p:cNvPr id="82" name="Google Shape;82;p4"/>
            <p:cNvPicPr preferRelativeResize="0"/>
            <p:nvPr/>
          </p:nvPicPr>
          <p:blipFill rotWithShape="1">
            <a:blip r:embed="rId5">
              <a:alphaModFix/>
            </a:blip>
            <a:srcRect/>
            <a:stretch/>
          </p:blipFill>
          <p:spPr>
            <a:xfrm>
              <a:off x="8777798" y="1844691"/>
              <a:ext cx="753842" cy="708155"/>
            </a:xfrm>
            <a:prstGeom prst="rect">
              <a:avLst/>
            </a:prstGeom>
            <a:noFill/>
            <a:ln>
              <a:noFill/>
            </a:ln>
          </p:spPr>
        </p:pic>
        <p:pic>
          <p:nvPicPr>
            <p:cNvPr id="83" name="Google Shape;83;p4"/>
            <p:cNvPicPr preferRelativeResize="0"/>
            <p:nvPr/>
          </p:nvPicPr>
          <p:blipFill rotWithShape="1">
            <a:blip r:embed="rId5">
              <a:alphaModFix/>
            </a:blip>
            <a:srcRect/>
            <a:stretch/>
          </p:blipFill>
          <p:spPr>
            <a:xfrm>
              <a:off x="3099003" y="2578973"/>
              <a:ext cx="753842" cy="708155"/>
            </a:xfrm>
            <a:prstGeom prst="rect">
              <a:avLst/>
            </a:prstGeom>
            <a:noFill/>
            <a:ln>
              <a:noFill/>
            </a:ln>
          </p:spPr>
        </p:pic>
        <p:pic>
          <p:nvPicPr>
            <p:cNvPr id="84" name="Google Shape;84;p4"/>
            <p:cNvPicPr preferRelativeResize="0"/>
            <p:nvPr/>
          </p:nvPicPr>
          <p:blipFill rotWithShape="1">
            <a:blip r:embed="rId4">
              <a:alphaModFix/>
            </a:blip>
            <a:srcRect/>
            <a:stretch/>
          </p:blipFill>
          <p:spPr>
            <a:xfrm>
              <a:off x="6764359" y="1733300"/>
              <a:ext cx="708155" cy="708155"/>
            </a:xfrm>
            <a:prstGeom prst="rect">
              <a:avLst/>
            </a:prstGeom>
            <a:noFill/>
            <a:ln>
              <a:noFill/>
            </a:ln>
          </p:spPr>
        </p:pic>
        <p:pic>
          <p:nvPicPr>
            <p:cNvPr id="85" name="Google Shape;85;p4"/>
            <p:cNvPicPr preferRelativeResize="0"/>
            <p:nvPr/>
          </p:nvPicPr>
          <p:blipFill rotWithShape="1">
            <a:blip r:embed="rId4">
              <a:alphaModFix/>
            </a:blip>
            <a:srcRect/>
            <a:stretch/>
          </p:blipFill>
          <p:spPr>
            <a:xfrm>
              <a:off x="8066686" y="1705591"/>
              <a:ext cx="708155" cy="708155"/>
            </a:xfrm>
            <a:prstGeom prst="rect">
              <a:avLst/>
            </a:prstGeom>
            <a:noFill/>
            <a:ln>
              <a:noFill/>
            </a:ln>
          </p:spPr>
        </p:pic>
        <p:pic>
          <p:nvPicPr>
            <p:cNvPr id="86" name="Google Shape;86;p4"/>
            <p:cNvPicPr preferRelativeResize="0"/>
            <p:nvPr/>
          </p:nvPicPr>
          <p:blipFill rotWithShape="1">
            <a:blip r:embed="rId4">
              <a:alphaModFix/>
            </a:blip>
            <a:srcRect/>
            <a:stretch/>
          </p:blipFill>
          <p:spPr>
            <a:xfrm>
              <a:off x="8260650" y="2509155"/>
              <a:ext cx="708155" cy="70815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represent 3-digit numbers using place value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9" name="Google Shape;99;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00" name="Google Shape;100;p6"/>
          <p:cNvGrpSpPr/>
          <p:nvPr/>
        </p:nvGrpSpPr>
        <p:grpSpPr>
          <a:xfrm>
            <a:off x="503225" y="3390488"/>
            <a:ext cx="9399000" cy="3044113"/>
            <a:chOff x="774850" y="3264163"/>
            <a:chExt cx="9399000" cy="3044113"/>
          </a:xfrm>
        </p:grpSpPr>
        <p:grpSp>
          <p:nvGrpSpPr>
            <p:cNvPr id="101" name="Google Shape;101;p6"/>
            <p:cNvGrpSpPr/>
            <p:nvPr/>
          </p:nvGrpSpPr>
          <p:grpSpPr>
            <a:xfrm>
              <a:off x="5805550" y="3264163"/>
              <a:ext cx="4368300" cy="3044100"/>
              <a:chOff x="7276725" y="916675"/>
              <a:chExt cx="4368300" cy="3044100"/>
            </a:xfrm>
          </p:grpSpPr>
          <p:sp>
            <p:nvSpPr>
              <p:cNvPr id="102" name="Google Shape;102;p6"/>
              <p:cNvSpPr/>
              <p:nvPr/>
            </p:nvSpPr>
            <p:spPr>
              <a:xfrm>
                <a:off x="7276725" y="916675"/>
                <a:ext cx="4368300" cy="3044100"/>
              </a:xfrm>
              <a:prstGeom prst="rect">
                <a:avLst/>
              </a:prstGeom>
              <a:no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6"/>
              <p:cNvGrpSpPr/>
              <p:nvPr/>
            </p:nvGrpSpPr>
            <p:grpSpPr>
              <a:xfrm>
                <a:off x="7655049" y="1160878"/>
                <a:ext cx="3087823" cy="2478794"/>
                <a:chOff x="8470217" y="1138253"/>
                <a:chExt cx="3425586" cy="2754215"/>
              </a:xfrm>
            </p:grpSpPr>
            <p:pic>
              <p:nvPicPr>
                <p:cNvPr id="104" name="Google Shape;104;p6"/>
                <p:cNvPicPr preferRelativeResize="0"/>
                <p:nvPr/>
              </p:nvPicPr>
              <p:blipFill rotWithShape="1">
                <a:blip r:embed="rId3">
                  <a:alphaModFix/>
                </a:blip>
                <a:srcRect/>
                <a:stretch/>
              </p:blipFill>
              <p:spPr>
                <a:xfrm>
                  <a:off x="8473534" y="1138253"/>
                  <a:ext cx="957764" cy="1568768"/>
                </a:xfrm>
                <a:prstGeom prst="rect">
                  <a:avLst/>
                </a:prstGeom>
                <a:noFill/>
                <a:ln>
                  <a:noFill/>
                </a:ln>
              </p:spPr>
            </p:pic>
            <p:pic>
              <p:nvPicPr>
                <p:cNvPr id="105" name="Google Shape;105;p6"/>
                <p:cNvPicPr preferRelativeResize="0"/>
                <p:nvPr/>
              </p:nvPicPr>
              <p:blipFill rotWithShape="1">
                <a:blip r:embed="rId3">
                  <a:alphaModFix/>
                </a:blip>
                <a:srcRect/>
                <a:stretch/>
              </p:blipFill>
              <p:spPr>
                <a:xfrm>
                  <a:off x="8886209" y="1138253"/>
                  <a:ext cx="957764" cy="1568768"/>
                </a:xfrm>
                <a:prstGeom prst="rect">
                  <a:avLst/>
                </a:prstGeom>
                <a:noFill/>
                <a:ln>
                  <a:noFill/>
                </a:ln>
              </p:spPr>
            </p:pic>
            <p:pic>
              <p:nvPicPr>
                <p:cNvPr id="106" name="Google Shape;106;p6"/>
                <p:cNvPicPr preferRelativeResize="0"/>
                <p:nvPr/>
              </p:nvPicPr>
              <p:blipFill rotWithShape="1">
                <a:blip r:embed="rId3">
                  <a:alphaModFix/>
                </a:blip>
                <a:srcRect/>
                <a:stretch/>
              </p:blipFill>
              <p:spPr>
                <a:xfrm>
                  <a:off x="9287584" y="1138253"/>
                  <a:ext cx="957764" cy="1568768"/>
                </a:xfrm>
                <a:prstGeom prst="rect">
                  <a:avLst/>
                </a:prstGeom>
                <a:noFill/>
                <a:ln>
                  <a:noFill/>
                </a:ln>
              </p:spPr>
            </p:pic>
            <p:pic>
              <p:nvPicPr>
                <p:cNvPr id="107" name="Google Shape;107;p6"/>
                <p:cNvPicPr preferRelativeResize="0"/>
                <p:nvPr/>
              </p:nvPicPr>
              <p:blipFill rotWithShape="1">
                <a:blip r:embed="rId4">
                  <a:alphaModFix/>
                </a:blip>
                <a:srcRect/>
                <a:stretch/>
              </p:blipFill>
              <p:spPr>
                <a:xfrm>
                  <a:off x="10570367" y="2793045"/>
                  <a:ext cx="186411" cy="1099423"/>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10858567" y="2793045"/>
                  <a:ext cx="186411" cy="1099423"/>
                </a:xfrm>
                <a:prstGeom prst="rect">
                  <a:avLst/>
                </a:prstGeom>
                <a:noFill/>
                <a:ln>
                  <a:noFill/>
                </a:ln>
              </p:spPr>
            </p:pic>
            <p:pic>
              <p:nvPicPr>
                <p:cNvPr id="109" name="Google Shape;109;p6"/>
                <p:cNvPicPr preferRelativeResize="0"/>
                <p:nvPr/>
              </p:nvPicPr>
              <p:blipFill rotWithShape="1">
                <a:blip r:embed="rId4">
                  <a:alphaModFix/>
                </a:blip>
                <a:srcRect/>
                <a:stretch/>
              </p:blipFill>
              <p:spPr>
                <a:xfrm>
                  <a:off x="11709392" y="2793045"/>
                  <a:ext cx="186411" cy="1099423"/>
                </a:xfrm>
                <a:prstGeom prst="rect">
                  <a:avLst/>
                </a:prstGeom>
                <a:noFill/>
                <a:ln>
                  <a:noFill/>
                </a:ln>
              </p:spPr>
            </p:pic>
            <p:grpSp>
              <p:nvGrpSpPr>
                <p:cNvPr id="110" name="Google Shape;110;p6"/>
                <p:cNvGrpSpPr/>
                <p:nvPr/>
              </p:nvGrpSpPr>
              <p:grpSpPr>
                <a:xfrm>
                  <a:off x="9520292" y="2793045"/>
                  <a:ext cx="964378" cy="1099423"/>
                  <a:chOff x="4241619" y="2394875"/>
                  <a:chExt cx="1071769" cy="1221581"/>
                </a:xfrm>
              </p:grpSpPr>
              <p:pic>
                <p:nvPicPr>
                  <p:cNvPr id="111" name="Google Shape;111;p6"/>
                  <p:cNvPicPr preferRelativeResize="0"/>
                  <p:nvPr/>
                </p:nvPicPr>
                <p:blipFill rotWithShape="1">
                  <a:blip r:embed="rId4">
                    <a:alphaModFix/>
                  </a:blip>
                  <a:srcRect/>
                  <a:stretch/>
                </p:blipFill>
                <p:spPr>
                  <a:xfrm>
                    <a:off x="4241619" y="2394875"/>
                    <a:ext cx="207169" cy="1221581"/>
                  </a:xfrm>
                  <a:prstGeom prst="rect">
                    <a:avLst/>
                  </a:prstGeom>
                  <a:noFill/>
                  <a:ln>
                    <a:noFill/>
                  </a:ln>
                </p:spPr>
              </p:pic>
              <p:pic>
                <p:nvPicPr>
                  <p:cNvPr id="112" name="Google Shape;112;p6"/>
                  <p:cNvPicPr preferRelativeResize="0"/>
                  <p:nvPr/>
                </p:nvPicPr>
                <p:blipFill rotWithShape="1">
                  <a:blip r:embed="rId4">
                    <a:alphaModFix/>
                  </a:blip>
                  <a:srcRect/>
                  <a:stretch/>
                </p:blipFill>
                <p:spPr>
                  <a:xfrm>
                    <a:off x="4529819" y="2394875"/>
                    <a:ext cx="207169" cy="1221581"/>
                  </a:xfrm>
                  <a:prstGeom prst="rect">
                    <a:avLst/>
                  </a:prstGeom>
                  <a:noFill/>
                  <a:ln>
                    <a:noFill/>
                  </a:ln>
                </p:spPr>
              </p:pic>
              <p:pic>
                <p:nvPicPr>
                  <p:cNvPr id="113" name="Google Shape;113;p6"/>
                  <p:cNvPicPr preferRelativeResize="0"/>
                  <p:nvPr/>
                </p:nvPicPr>
                <p:blipFill rotWithShape="1">
                  <a:blip r:embed="rId4">
                    <a:alphaModFix/>
                  </a:blip>
                  <a:srcRect/>
                  <a:stretch/>
                </p:blipFill>
                <p:spPr>
                  <a:xfrm>
                    <a:off x="4818019" y="2394875"/>
                    <a:ext cx="207169" cy="1221581"/>
                  </a:xfrm>
                  <a:prstGeom prst="rect">
                    <a:avLst/>
                  </a:prstGeom>
                  <a:noFill/>
                  <a:ln>
                    <a:noFill/>
                  </a:ln>
                </p:spPr>
              </p:pic>
              <p:pic>
                <p:nvPicPr>
                  <p:cNvPr id="114" name="Google Shape;114;p6"/>
                  <p:cNvPicPr preferRelativeResize="0"/>
                  <p:nvPr/>
                </p:nvPicPr>
                <p:blipFill rotWithShape="1">
                  <a:blip r:embed="rId4">
                    <a:alphaModFix/>
                  </a:blip>
                  <a:srcRect/>
                  <a:stretch/>
                </p:blipFill>
                <p:spPr>
                  <a:xfrm>
                    <a:off x="5106219" y="2394875"/>
                    <a:ext cx="207169" cy="1221581"/>
                  </a:xfrm>
                  <a:prstGeom prst="rect">
                    <a:avLst/>
                  </a:prstGeom>
                  <a:noFill/>
                  <a:ln>
                    <a:noFill/>
                  </a:ln>
                </p:spPr>
              </p:pic>
            </p:grpSp>
            <p:grpSp>
              <p:nvGrpSpPr>
                <p:cNvPr id="115" name="Google Shape;115;p6"/>
                <p:cNvGrpSpPr/>
                <p:nvPr/>
              </p:nvGrpSpPr>
              <p:grpSpPr>
                <a:xfrm>
                  <a:off x="8470217" y="2793045"/>
                  <a:ext cx="964378" cy="1099423"/>
                  <a:chOff x="4241619" y="2394875"/>
                  <a:chExt cx="1071769" cy="1221581"/>
                </a:xfrm>
              </p:grpSpPr>
              <p:pic>
                <p:nvPicPr>
                  <p:cNvPr id="116" name="Google Shape;116;p6"/>
                  <p:cNvPicPr preferRelativeResize="0"/>
                  <p:nvPr/>
                </p:nvPicPr>
                <p:blipFill rotWithShape="1">
                  <a:blip r:embed="rId4">
                    <a:alphaModFix/>
                  </a:blip>
                  <a:srcRect/>
                  <a:stretch/>
                </p:blipFill>
                <p:spPr>
                  <a:xfrm>
                    <a:off x="4241619" y="2394875"/>
                    <a:ext cx="207169" cy="1221581"/>
                  </a:xfrm>
                  <a:prstGeom prst="rect">
                    <a:avLst/>
                  </a:prstGeom>
                  <a:noFill/>
                  <a:ln>
                    <a:noFill/>
                  </a:ln>
                </p:spPr>
              </p:pic>
              <p:pic>
                <p:nvPicPr>
                  <p:cNvPr id="117" name="Google Shape;117;p6"/>
                  <p:cNvPicPr preferRelativeResize="0"/>
                  <p:nvPr/>
                </p:nvPicPr>
                <p:blipFill rotWithShape="1">
                  <a:blip r:embed="rId4">
                    <a:alphaModFix/>
                  </a:blip>
                  <a:srcRect/>
                  <a:stretch/>
                </p:blipFill>
                <p:spPr>
                  <a:xfrm>
                    <a:off x="4529819" y="2394875"/>
                    <a:ext cx="207169" cy="1221581"/>
                  </a:xfrm>
                  <a:prstGeom prst="rect">
                    <a:avLst/>
                  </a:prstGeom>
                  <a:noFill/>
                  <a:ln>
                    <a:noFill/>
                  </a:ln>
                </p:spPr>
              </p:pic>
              <p:pic>
                <p:nvPicPr>
                  <p:cNvPr id="118" name="Google Shape;118;p6"/>
                  <p:cNvPicPr preferRelativeResize="0"/>
                  <p:nvPr/>
                </p:nvPicPr>
                <p:blipFill rotWithShape="1">
                  <a:blip r:embed="rId4">
                    <a:alphaModFix/>
                  </a:blip>
                  <a:srcRect/>
                  <a:stretch/>
                </p:blipFill>
                <p:spPr>
                  <a:xfrm>
                    <a:off x="4818019" y="2394875"/>
                    <a:ext cx="207169" cy="1221581"/>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5106219" y="2394875"/>
                    <a:ext cx="207169" cy="1221581"/>
                  </a:xfrm>
                  <a:prstGeom prst="rect">
                    <a:avLst/>
                  </a:prstGeom>
                  <a:noFill/>
                  <a:ln>
                    <a:noFill/>
                  </a:ln>
                </p:spPr>
              </p:pic>
            </p:grpSp>
            <p:pic>
              <p:nvPicPr>
                <p:cNvPr id="120" name="Google Shape;120;p6"/>
                <p:cNvPicPr preferRelativeResize="0"/>
                <p:nvPr/>
              </p:nvPicPr>
              <p:blipFill rotWithShape="1">
                <a:blip r:embed="rId4">
                  <a:alphaModFix/>
                </a:blip>
                <a:srcRect/>
                <a:stretch/>
              </p:blipFill>
              <p:spPr>
                <a:xfrm>
                  <a:off x="11132992" y="2793045"/>
                  <a:ext cx="186411" cy="1099423"/>
                </a:xfrm>
                <a:prstGeom prst="rect">
                  <a:avLst/>
                </a:prstGeom>
                <a:noFill/>
                <a:ln>
                  <a:noFill/>
                </a:ln>
              </p:spPr>
            </p:pic>
            <p:pic>
              <p:nvPicPr>
                <p:cNvPr id="121" name="Google Shape;121;p6"/>
                <p:cNvPicPr preferRelativeResize="0"/>
                <p:nvPr/>
              </p:nvPicPr>
              <p:blipFill rotWithShape="1">
                <a:blip r:embed="rId4">
                  <a:alphaModFix/>
                </a:blip>
                <a:srcRect/>
                <a:stretch/>
              </p:blipFill>
              <p:spPr>
                <a:xfrm>
                  <a:off x="11421192" y="2793045"/>
                  <a:ext cx="186411" cy="1099423"/>
                </a:xfrm>
                <a:prstGeom prst="rect">
                  <a:avLst/>
                </a:prstGeom>
                <a:noFill/>
                <a:ln>
                  <a:noFill/>
                </a:ln>
              </p:spPr>
            </p:pic>
            <p:grpSp>
              <p:nvGrpSpPr>
                <p:cNvPr id="122" name="Google Shape;122;p6"/>
                <p:cNvGrpSpPr/>
                <p:nvPr/>
              </p:nvGrpSpPr>
              <p:grpSpPr>
                <a:xfrm>
                  <a:off x="10431484" y="2234918"/>
                  <a:ext cx="1277913" cy="342900"/>
                  <a:chOff x="3604968" y="3616456"/>
                  <a:chExt cx="1420219" cy="381000"/>
                </a:xfrm>
              </p:grpSpPr>
              <p:pic>
                <p:nvPicPr>
                  <p:cNvPr id="123" name="Google Shape;123;p6"/>
                  <p:cNvPicPr preferRelativeResize="0"/>
                  <p:nvPr/>
                </p:nvPicPr>
                <p:blipFill rotWithShape="1">
                  <a:blip r:embed="rId5">
                    <a:alphaModFix/>
                  </a:blip>
                  <a:srcRect/>
                  <a:stretch/>
                </p:blipFill>
                <p:spPr>
                  <a:xfrm>
                    <a:off x="3883069" y="3616456"/>
                    <a:ext cx="207169" cy="228600"/>
                  </a:xfrm>
                  <a:prstGeom prst="rect">
                    <a:avLst/>
                  </a:prstGeom>
                  <a:noFill/>
                  <a:ln>
                    <a:noFill/>
                  </a:ln>
                </p:spPr>
              </p:pic>
              <p:pic>
                <p:nvPicPr>
                  <p:cNvPr id="124" name="Google Shape;124;p6"/>
                  <p:cNvPicPr preferRelativeResize="0"/>
                  <p:nvPr/>
                </p:nvPicPr>
                <p:blipFill rotWithShape="1">
                  <a:blip r:embed="rId5">
                    <a:alphaModFix/>
                  </a:blip>
                  <a:srcRect/>
                  <a:stretch/>
                </p:blipFill>
                <p:spPr>
                  <a:xfrm>
                    <a:off x="4035469" y="3768856"/>
                    <a:ext cx="207169" cy="228600"/>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4350544" y="3616456"/>
                    <a:ext cx="207169" cy="228600"/>
                  </a:xfrm>
                  <a:prstGeom prst="rect">
                    <a:avLst/>
                  </a:prstGeom>
                  <a:noFill/>
                  <a:ln>
                    <a:noFill/>
                  </a:ln>
                </p:spPr>
              </p:pic>
              <p:pic>
                <p:nvPicPr>
                  <p:cNvPr id="126" name="Google Shape;126;p6"/>
                  <p:cNvPicPr preferRelativeResize="0"/>
                  <p:nvPr/>
                </p:nvPicPr>
                <p:blipFill rotWithShape="1">
                  <a:blip r:embed="rId5">
                    <a:alphaModFix/>
                  </a:blip>
                  <a:srcRect/>
                  <a:stretch/>
                </p:blipFill>
                <p:spPr>
                  <a:xfrm>
                    <a:off x="4502944" y="3768856"/>
                    <a:ext cx="207169" cy="228600"/>
                  </a:xfrm>
                  <a:prstGeom prst="rect">
                    <a:avLst/>
                  </a:prstGeom>
                  <a:noFill/>
                  <a:ln>
                    <a:noFill/>
                  </a:ln>
                </p:spPr>
              </p:pic>
              <p:pic>
                <p:nvPicPr>
                  <p:cNvPr id="127" name="Google Shape;127;p6"/>
                  <p:cNvPicPr preferRelativeResize="0"/>
                  <p:nvPr/>
                </p:nvPicPr>
                <p:blipFill rotWithShape="1">
                  <a:blip r:embed="rId5">
                    <a:alphaModFix/>
                  </a:blip>
                  <a:srcRect/>
                  <a:stretch/>
                </p:blipFill>
                <p:spPr>
                  <a:xfrm>
                    <a:off x="4818019" y="3648606"/>
                    <a:ext cx="207169" cy="228600"/>
                  </a:xfrm>
                  <a:prstGeom prst="rect">
                    <a:avLst/>
                  </a:prstGeom>
                  <a:noFill/>
                  <a:ln>
                    <a:noFill/>
                  </a:ln>
                </p:spPr>
              </p:pic>
              <p:pic>
                <p:nvPicPr>
                  <p:cNvPr id="128" name="Google Shape;128;p6"/>
                  <p:cNvPicPr preferRelativeResize="0"/>
                  <p:nvPr/>
                </p:nvPicPr>
                <p:blipFill rotWithShape="1">
                  <a:blip r:embed="rId5">
                    <a:alphaModFix/>
                  </a:blip>
                  <a:srcRect/>
                  <a:stretch/>
                </p:blipFill>
                <p:spPr>
                  <a:xfrm>
                    <a:off x="3604968" y="3768856"/>
                    <a:ext cx="207169" cy="228600"/>
                  </a:xfrm>
                  <a:prstGeom prst="rect">
                    <a:avLst/>
                  </a:prstGeom>
                  <a:noFill/>
                  <a:ln>
                    <a:noFill/>
                  </a:ln>
                </p:spPr>
              </p:pic>
            </p:grpSp>
          </p:grpSp>
          <p:pic>
            <p:nvPicPr>
              <p:cNvPr id="129" name="Google Shape;129;p6"/>
              <p:cNvPicPr preferRelativeResize="0"/>
              <p:nvPr/>
            </p:nvPicPr>
            <p:blipFill rotWithShape="1">
              <a:blip r:embed="rId6">
                <a:alphaModFix/>
              </a:blip>
              <a:srcRect/>
              <a:stretch/>
            </p:blipFill>
            <p:spPr>
              <a:xfrm>
                <a:off x="10543407" y="1000220"/>
                <a:ext cx="982130" cy="982127"/>
              </a:xfrm>
              <a:prstGeom prst="rect">
                <a:avLst/>
              </a:prstGeom>
              <a:noFill/>
              <a:ln>
                <a:noFill/>
              </a:ln>
            </p:spPr>
          </p:pic>
        </p:grpSp>
        <p:grpSp>
          <p:nvGrpSpPr>
            <p:cNvPr id="130" name="Google Shape;130;p6"/>
            <p:cNvGrpSpPr/>
            <p:nvPr/>
          </p:nvGrpSpPr>
          <p:grpSpPr>
            <a:xfrm>
              <a:off x="774850" y="3264175"/>
              <a:ext cx="4368300" cy="3044100"/>
              <a:chOff x="1431225" y="1000225"/>
              <a:chExt cx="4368300" cy="3044100"/>
            </a:xfrm>
          </p:grpSpPr>
          <p:sp>
            <p:nvSpPr>
              <p:cNvPr id="131" name="Google Shape;131;p6"/>
              <p:cNvSpPr/>
              <p:nvPr/>
            </p:nvSpPr>
            <p:spPr>
              <a:xfrm>
                <a:off x="1431225" y="1000225"/>
                <a:ext cx="4368300" cy="3044100"/>
              </a:xfrm>
              <a:prstGeom prst="rect">
                <a:avLst/>
              </a:prstGeom>
              <a:no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6"/>
              <p:cNvGrpSpPr/>
              <p:nvPr/>
            </p:nvGrpSpPr>
            <p:grpSpPr>
              <a:xfrm>
                <a:off x="1666769" y="2083578"/>
                <a:ext cx="3119254" cy="1636366"/>
                <a:chOff x="1666844" y="2083578"/>
                <a:chExt cx="3646544" cy="1913878"/>
              </a:xfrm>
            </p:grpSpPr>
            <p:pic>
              <p:nvPicPr>
                <p:cNvPr id="133" name="Google Shape;133;p6"/>
                <p:cNvPicPr preferRelativeResize="0"/>
                <p:nvPr/>
              </p:nvPicPr>
              <p:blipFill rotWithShape="1">
                <a:blip r:embed="rId3">
                  <a:alphaModFix/>
                </a:blip>
                <a:srcRect/>
                <a:stretch/>
              </p:blipFill>
              <p:spPr>
                <a:xfrm>
                  <a:off x="1666844" y="2083578"/>
                  <a:ext cx="1064419" cy="1743075"/>
                </a:xfrm>
                <a:prstGeom prst="rect">
                  <a:avLst/>
                </a:prstGeom>
                <a:noFill/>
                <a:ln>
                  <a:noFill/>
                </a:ln>
              </p:spPr>
            </p:pic>
            <p:pic>
              <p:nvPicPr>
                <p:cNvPr id="134" name="Google Shape;134;p6"/>
                <p:cNvPicPr preferRelativeResize="0"/>
                <p:nvPr/>
              </p:nvPicPr>
              <p:blipFill rotWithShape="1">
                <a:blip r:embed="rId3">
                  <a:alphaModFix/>
                </a:blip>
                <a:srcRect/>
                <a:stretch/>
              </p:blipFill>
              <p:spPr>
                <a:xfrm>
                  <a:off x="2317194" y="2134128"/>
                  <a:ext cx="1064419" cy="1743075"/>
                </a:xfrm>
                <a:prstGeom prst="rect">
                  <a:avLst/>
                </a:prstGeom>
                <a:noFill/>
                <a:ln>
                  <a:noFill/>
                </a:ln>
              </p:spPr>
            </p:pic>
            <p:pic>
              <p:nvPicPr>
                <p:cNvPr id="135" name="Google Shape;135;p6"/>
                <p:cNvPicPr preferRelativeResize="0"/>
                <p:nvPr/>
              </p:nvPicPr>
              <p:blipFill rotWithShape="1">
                <a:blip r:embed="rId3">
                  <a:alphaModFix/>
                </a:blip>
                <a:srcRect/>
                <a:stretch/>
              </p:blipFill>
              <p:spPr>
                <a:xfrm>
                  <a:off x="2980694" y="2134128"/>
                  <a:ext cx="1064419" cy="1743075"/>
                </a:xfrm>
                <a:prstGeom prst="rect">
                  <a:avLst/>
                </a:prstGeom>
                <a:noFill/>
                <a:ln>
                  <a:noFill/>
                </a:ln>
              </p:spPr>
            </p:pic>
            <p:pic>
              <p:nvPicPr>
                <p:cNvPr id="136" name="Google Shape;136;p6"/>
                <p:cNvPicPr preferRelativeResize="0"/>
                <p:nvPr/>
              </p:nvPicPr>
              <p:blipFill rotWithShape="1">
                <a:blip r:embed="rId4">
                  <a:alphaModFix/>
                </a:blip>
                <a:srcRect/>
                <a:stretch/>
              </p:blipFill>
              <p:spPr>
                <a:xfrm>
                  <a:off x="4241619" y="2394875"/>
                  <a:ext cx="207169" cy="1221581"/>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4529819" y="2394875"/>
                  <a:ext cx="207169" cy="1221581"/>
                </a:xfrm>
                <a:prstGeom prst="rect">
                  <a:avLst/>
                </a:prstGeom>
                <a:noFill/>
                <a:ln>
                  <a:noFill/>
                </a:ln>
              </p:spPr>
            </p:pic>
            <p:pic>
              <p:nvPicPr>
                <p:cNvPr id="138" name="Google Shape;138;p6"/>
                <p:cNvPicPr preferRelativeResize="0"/>
                <p:nvPr/>
              </p:nvPicPr>
              <p:blipFill rotWithShape="1">
                <a:blip r:embed="rId4">
                  <a:alphaModFix/>
                </a:blip>
                <a:srcRect/>
                <a:stretch/>
              </p:blipFill>
              <p:spPr>
                <a:xfrm>
                  <a:off x="4818019" y="2394875"/>
                  <a:ext cx="207169" cy="1221581"/>
                </a:xfrm>
                <a:prstGeom prst="rect">
                  <a:avLst/>
                </a:prstGeom>
                <a:noFill/>
                <a:ln>
                  <a:noFill/>
                </a:ln>
              </p:spPr>
            </p:pic>
            <p:pic>
              <p:nvPicPr>
                <p:cNvPr id="139" name="Google Shape;139;p6"/>
                <p:cNvPicPr preferRelativeResize="0"/>
                <p:nvPr/>
              </p:nvPicPr>
              <p:blipFill rotWithShape="1">
                <a:blip r:embed="rId4">
                  <a:alphaModFix/>
                </a:blip>
                <a:srcRect/>
                <a:stretch/>
              </p:blipFill>
              <p:spPr>
                <a:xfrm>
                  <a:off x="5106219" y="2394875"/>
                  <a:ext cx="207169" cy="1221581"/>
                </a:xfrm>
                <a:prstGeom prst="rect">
                  <a:avLst/>
                </a:prstGeom>
                <a:noFill/>
                <a:ln>
                  <a:noFill/>
                </a:ln>
              </p:spPr>
            </p:pic>
            <p:pic>
              <p:nvPicPr>
                <p:cNvPr id="140" name="Google Shape;140;p6"/>
                <p:cNvPicPr preferRelativeResize="0"/>
                <p:nvPr/>
              </p:nvPicPr>
              <p:blipFill rotWithShape="1">
                <a:blip r:embed="rId5">
                  <a:alphaModFix/>
                </a:blip>
                <a:srcRect/>
                <a:stretch/>
              </p:blipFill>
              <p:spPr>
                <a:xfrm>
                  <a:off x="3883069" y="3616456"/>
                  <a:ext cx="207169" cy="228600"/>
                </a:xfrm>
                <a:prstGeom prst="rect">
                  <a:avLst/>
                </a:prstGeom>
                <a:noFill/>
                <a:ln>
                  <a:noFill/>
                </a:ln>
              </p:spPr>
            </p:pic>
            <p:pic>
              <p:nvPicPr>
                <p:cNvPr id="141" name="Google Shape;141;p6"/>
                <p:cNvPicPr preferRelativeResize="0"/>
                <p:nvPr/>
              </p:nvPicPr>
              <p:blipFill rotWithShape="1">
                <a:blip r:embed="rId5">
                  <a:alphaModFix/>
                </a:blip>
                <a:srcRect/>
                <a:stretch/>
              </p:blipFill>
              <p:spPr>
                <a:xfrm>
                  <a:off x="4035469" y="3768856"/>
                  <a:ext cx="207169" cy="228600"/>
                </a:xfrm>
                <a:prstGeom prst="rect">
                  <a:avLst/>
                </a:prstGeom>
                <a:noFill/>
                <a:ln>
                  <a:noFill/>
                </a:ln>
              </p:spPr>
            </p:pic>
            <p:pic>
              <p:nvPicPr>
                <p:cNvPr id="142" name="Google Shape;142;p6"/>
                <p:cNvPicPr preferRelativeResize="0"/>
                <p:nvPr/>
              </p:nvPicPr>
              <p:blipFill rotWithShape="1">
                <a:blip r:embed="rId5">
                  <a:alphaModFix/>
                </a:blip>
                <a:srcRect/>
                <a:stretch/>
              </p:blipFill>
              <p:spPr>
                <a:xfrm>
                  <a:off x="4350544" y="3616456"/>
                  <a:ext cx="207169" cy="228600"/>
                </a:xfrm>
                <a:prstGeom prst="rect">
                  <a:avLst/>
                </a:prstGeom>
                <a:noFill/>
                <a:ln>
                  <a:noFill/>
                </a:ln>
              </p:spPr>
            </p:pic>
            <p:pic>
              <p:nvPicPr>
                <p:cNvPr id="143" name="Google Shape;143;p6"/>
                <p:cNvPicPr preferRelativeResize="0"/>
                <p:nvPr/>
              </p:nvPicPr>
              <p:blipFill rotWithShape="1">
                <a:blip r:embed="rId5">
                  <a:alphaModFix/>
                </a:blip>
                <a:srcRect/>
                <a:stretch/>
              </p:blipFill>
              <p:spPr>
                <a:xfrm>
                  <a:off x="4502944" y="3768856"/>
                  <a:ext cx="207169" cy="228600"/>
                </a:xfrm>
                <a:prstGeom prst="rect">
                  <a:avLst/>
                </a:prstGeom>
                <a:noFill/>
                <a:ln>
                  <a:noFill/>
                </a:ln>
              </p:spPr>
            </p:pic>
            <p:pic>
              <p:nvPicPr>
                <p:cNvPr id="144" name="Google Shape;144;p6"/>
                <p:cNvPicPr preferRelativeResize="0"/>
                <p:nvPr/>
              </p:nvPicPr>
              <p:blipFill rotWithShape="1">
                <a:blip r:embed="rId5">
                  <a:alphaModFix/>
                </a:blip>
                <a:srcRect/>
                <a:stretch/>
              </p:blipFill>
              <p:spPr>
                <a:xfrm>
                  <a:off x="4818019" y="3648606"/>
                  <a:ext cx="207169" cy="228600"/>
                </a:xfrm>
                <a:prstGeom prst="rect">
                  <a:avLst/>
                </a:prstGeom>
                <a:noFill/>
                <a:ln>
                  <a:noFill/>
                </a:ln>
              </p:spPr>
            </p:pic>
            <p:pic>
              <p:nvPicPr>
                <p:cNvPr id="145" name="Google Shape;145;p6"/>
                <p:cNvPicPr preferRelativeResize="0"/>
                <p:nvPr/>
              </p:nvPicPr>
              <p:blipFill rotWithShape="1">
                <a:blip r:embed="rId5">
                  <a:alphaModFix/>
                </a:blip>
                <a:srcRect/>
                <a:stretch/>
              </p:blipFill>
              <p:spPr>
                <a:xfrm>
                  <a:off x="3604968" y="3768856"/>
                  <a:ext cx="207169" cy="228600"/>
                </a:xfrm>
                <a:prstGeom prst="rect">
                  <a:avLst/>
                </a:prstGeom>
                <a:noFill/>
                <a:ln>
                  <a:noFill/>
                </a:ln>
              </p:spPr>
            </p:pic>
          </p:grpSp>
          <p:pic>
            <p:nvPicPr>
              <p:cNvPr id="146" name="Google Shape;146;p6"/>
              <p:cNvPicPr preferRelativeResize="0"/>
              <p:nvPr/>
            </p:nvPicPr>
            <p:blipFill rotWithShape="1">
              <a:blip r:embed="rId7">
                <a:alphaModFix/>
              </a:blip>
              <a:srcRect/>
              <a:stretch/>
            </p:blipFill>
            <p:spPr>
              <a:xfrm>
                <a:off x="4629534" y="1191245"/>
                <a:ext cx="960422" cy="982130"/>
              </a:xfrm>
              <a:prstGeom prst="rect">
                <a:avLst/>
              </a:prstGeom>
              <a:noFill/>
              <a:ln>
                <a:noFill/>
              </a:ln>
            </p:spPr>
          </p:pic>
        </p:grpSp>
      </p:grpSp>
      <p:grpSp>
        <p:nvGrpSpPr>
          <p:cNvPr id="147" name="Google Shape;147;p6"/>
          <p:cNvGrpSpPr/>
          <p:nvPr/>
        </p:nvGrpSpPr>
        <p:grpSpPr>
          <a:xfrm>
            <a:off x="5148425" y="954775"/>
            <a:ext cx="6576600" cy="2129400"/>
            <a:chOff x="1108325" y="4332675"/>
            <a:chExt cx="6576600" cy="2129400"/>
          </a:xfrm>
        </p:grpSpPr>
        <p:grpSp>
          <p:nvGrpSpPr>
            <p:cNvPr id="148" name="Google Shape;148;p6"/>
            <p:cNvGrpSpPr/>
            <p:nvPr/>
          </p:nvGrpSpPr>
          <p:grpSpPr>
            <a:xfrm>
              <a:off x="1108325" y="4332675"/>
              <a:ext cx="6576600" cy="2129400"/>
              <a:chOff x="1108325" y="4332675"/>
              <a:chExt cx="6576600" cy="2129400"/>
            </a:xfrm>
          </p:grpSpPr>
          <p:sp>
            <p:nvSpPr>
              <p:cNvPr id="149" name="Google Shape;149;p6"/>
              <p:cNvSpPr/>
              <p:nvPr/>
            </p:nvSpPr>
            <p:spPr>
              <a:xfrm>
                <a:off x="1108325" y="4332675"/>
                <a:ext cx="6576600" cy="2129400"/>
              </a:xfrm>
              <a:prstGeom prst="rect">
                <a:avLst/>
              </a:prstGeom>
              <a:no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6"/>
              <p:cNvGrpSpPr/>
              <p:nvPr/>
            </p:nvGrpSpPr>
            <p:grpSpPr>
              <a:xfrm>
                <a:off x="1298684" y="4488028"/>
                <a:ext cx="4907358" cy="1674965"/>
                <a:chOff x="1298684" y="4488028"/>
                <a:chExt cx="4907358" cy="1674965"/>
              </a:xfrm>
            </p:grpSpPr>
            <p:pic>
              <p:nvPicPr>
                <p:cNvPr id="151" name="Google Shape;151;p6"/>
                <p:cNvPicPr preferRelativeResize="0"/>
                <p:nvPr/>
              </p:nvPicPr>
              <p:blipFill rotWithShape="1">
                <a:blip r:embed="rId3">
                  <a:alphaModFix/>
                </a:blip>
                <a:srcRect/>
                <a:stretch/>
              </p:blipFill>
              <p:spPr>
                <a:xfrm>
                  <a:off x="1298684" y="4488028"/>
                  <a:ext cx="957764" cy="1568768"/>
                </a:xfrm>
                <a:prstGeom prst="rect">
                  <a:avLst/>
                </a:prstGeom>
                <a:noFill/>
                <a:ln>
                  <a:noFill/>
                </a:ln>
              </p:spPr>
            </p:pic>
            <p:pic>
              <p:nvPicPr>
                <p:cNvPr id="152" name="Google Shape;152;p6"/>
                <p:cNvPicPr preferRelativeResize="0"/>
                <p:nvPr/>
              </p:nvPicPr>
              <p:blipFill rotWithShape="1">
                <a:blip r:embed="rId3">
                  <a:alphaModFix/>
                </a:blip>
                <a:srcRect/>
                <a:stretch/>
              </p:blipFill>
              <p:spPr>
                <a:xfrm>
                  <a:off x="1883869" y="4533523"/>
                  <a:ext cx="957764" cy="1568768"/>
                </a:xfrm>
                <a:prstGeom prst="rect">
                  <a:avLst/>
                </a:prstGeom>
                <a:noFill/>
                <a:ln>
                  <a:noFill/>
                </a:ln>
              </p:spPr>
            </p:pic>
            <p:pic>
              <p:nvPicPr>
                <p:cNvPr id="153" name="Google Shape;153;p6"/>
                <p:cNvPicPr preferRelativeResize="0"/>
                <p:nvPr/>
              </p:nvPicPr>
              <p:blipFill rotWithShape="1">
                <a:blip r:embed="rId3">
                  <a:alphaModFix/>
                </a:blip>
                <a:srcRect/>
                <a:stretch/>
              </p:blipFill>
              <p:spPr>
                <a:xfrm>
                  <a:off x="2480887" y="4533523"/>
                  <a:ext cx="957764" cy="1568768"/>
                </a:xfrm>
                <a:prstGeom prst="rect">
                  <a:avLst/>
                </a:prstGeom>
                <a:noFill/>
                <a:ln>
                  <a:noFill/>
                </a:ln>
              </p:spPr>
            </p:pic>
            <p:pic>
              <p:nvPicPr>
                <p:cNvPr id="154" name="Google Shape;154;p6"/>
                <p:cNvPicPr preferRelativeResize="0"/>
                <p:nvPr/>
              </p:nvPicPr>
              <p:blipFill rotWithShape="1">
                <a:blip r:embed="rId4">
                  <a:alphaModFix/>
                </a:blip>
                <a:srcRect/>
                <a:stretch/>
              </p:blipFill>
              <p:spPr>
                <a:xfrm>
                  <a:off x="4220142" y="4618820"/>
                  <a:ext cx="186411" cy="1099423"/>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4479464" y="4618820"/>
                  <a:ext cx="186411" cy="1099423"/>
                </a:xfrm>
                <a:prstGeom prst="rect">
                  <a:avLst/>
                </a:prstGeom>
                <a:noFill/>
                <a:ln>
                  <a:noFill/>
                </a:ln>
              </p:spPr>
            </p:pic>
            <p:grpSp>
              <p:nvGrpSpPr>
                <p:cNvPr id="156" name="Google Shape;156;p6"/>
                <p:cNvGrpSpPr/>
                <p:nvPr/>
              </p:nvGrpSpPr>
              <p:grpSpPr>
                <a:xfrm>
                  <a:off x="3933721" y="5820093"/>
                  <a:ext cx="1277913" cy="342900"/>
                  <a:chOff x="5034384" y="5820093"/>
                  <a:chExt cx="1277913" cy="342900"/>
                </a:xfrm>
              </p:grpSpPr>
              <p:pic>
                <p:nvPicPr>
                  <p:cNvPr id="157" name="Google Shape;157;p6"/>
                  <p:cNvPicPr preferRelativeResize="0"/>
                  <p:nvPr/>
                </p:nvPicPr>
                <p:blipFill rotWithShape="1">
                  <a:blip r:embed="rId5">
                    <a:alphaModFix/>
                  </a:blip>
                  <a:srcRect/>
                  <a:stretch/>
                </p:blipFill>
                <p:spPr>
                  <a:xfrm>
                    <a:off x="5284618" y="5820093"/>
                    <a:ext cx="186411" cy="205740"/>
                  </a:xfrm>
                  <a:prstGeom prst="rect">
                    <a:avLst/>
                  </a:prstGeom>
                  <a:noFill/>
                  <a:ln>
                    <a:noFill/>
                  </a:ln>
                </p:spPr>
              </p:pic>
              <p:pic>
                <p:nvPicPr>
                  <p:cNvPr id="158" name="Google Shape;158;p6"/>
                  <p:cNvPicPr preferRelativeResize="0"/>
                  <p:nvPr/>
                </p:nvPicPr>
                <p:blipFill rotWithShape="1">
                  <a:blip r:embed="rId5">
                    <a:alphaModFix/>
                  </a:blip>
                  <a:srcRect/>
                  <a:stretch/>
                </p:blipFill>
                <p:spPr>
                  <a:xfrm>
                    <a:off x="5421748" y="5957253"/>
                    <a:ext cx="186411" cy="205740"/>
                  </a:xfrm>
                  <a:prstGeom prst="rect">
                    <a:avLst/>
                  </a:prstGeom>
                  <a:noFill/>
                  <a:ln>
                    <a:noFill/>
                  </a:ln>
                </p:spPr>
              </p:pic>
              <p:pic>
                <p:nvPicPr>
                  <p:cNvPr id="159" name="Google Shape;159;p6"/>
                  <p:cNvPicPr preferRelativeResize="0"/>
                  <p:nvPr/>
                </p:nvPicPr>
                <p:blipFill rotWithShape="1">
                  <a:blip r:embed="rId5">
                    <a:alphaModFix/>
                  </a:blip>
                  <a:srcRect/>
                  <a:stretch/>
                </p:blipFill>
                <p:spPr>
                  <a:xfrm>
                    <a:off x="5705252" y="5820093"/>
                    <a:ext cx="186411" cy="205740"/>
                  </a:xfrm>
                  <a:prstGeom prst="rect">
                    <a:avLst/>
                  </a:prstGeom>
                  <a:noFill/>
                  <a:ln>
                    <a:noFill/>
                  </a:ln>
                </p:spPr>
              </p:pic>
              <p:pic>
                <p:nvPicPr>
                  <p:cNvPr id="160" name="Google Shape;160;p6"/>
                  <p:cNvPicPr preferRelativeResize="0"/>
                  <p:nvPr/>
                </p:nvPicPr>
                <p:blipFill rotWithShape="1">
                  <a:blip r:embed="rId5">
                    <a:alphaModFix/>
                  </a:blip>
                  <a:srcRect/>
                  <a:stretch/>
                </p:blipFill>
                <p:spPr>
                  <a:xfrm>
                    <a:off x="5842382" y="5957253"/>
                    <a:ext cx="186411" cy="205740"/>
                  </a:xfrm>
                  <a:prstGeom prst="rect">
                    <a:avLst/>
                  </a:prstGeom>
                  <a:noFill/>
                  <a:ln>
                    <a:noFill/>
                  </a:ln>
                </p:spPr>
              </p:pic>
              <p:pic>
                <p:nvPicPr>
                  <p:cNvPr id="161" name="Google Shape;161;p6"/>
                  <p:cNvPicPr preferRelativeResize="0"/>
                  <p:nvPr/>
                </p:nvPicPr>
                <p:blipFill rotWithShape="1">
                  <a:blip r:embed="rId5">
                    <a:alphaModFix/>
                  </a:blip>
                  <a:srcRect/>
                  <a:stretch/>
                </p:blipFill>
                <p:spPr>
                  <a:xfrm>
                    <a:off x="6125886" y="5849028"/>
                    <a:ext cx="186411" cy="205740"/>
                  </a:xfrm>
                  <a:prstGeom prst="rect">
                    <a:avLst/>
                  </a:prstGeom>
                  <a:noFill/>
                  <a:ln>
                    <a:noFill/>
                  </a:ln>
                </p:spPr>
              </p:pic>
              <p:pic>
                <p:nvPicPr>
                  <p:cNvPr id="162" name="Google Shape;162;p6"/>
                  <p:cNvPicPr preferRelativeResize="0"/>
                  <p:nvPr/>
                </p:nvPicPr>
                <p:blipFill rotWithShape="1">
                  <a:blip r:embed="rId5">
                    <a:alphaModFix/>
                  </a:blip>
                  <a:srcRect/>
                  <a:stretch/>
                </p:blipFill>
                <p:spPr>
                  <a:xfrm>
                    <a:off x="5034384" y="5957253"/>
                    <a:ext cx="186411" cy="205740"/>
                  </a:xfrm>
                  <a:prstGeom prst="rect">
                    <a:avLst/>
                  </a:prstGeom>
                  <a:noFill/>
                  <a:ln>
                    <a:noFill/>
                  </a:ln>
                </p:spPr>
              </p:pic>
            </p:grpSp>
            <p:pic>
              <p:nvPicPr>
                <p:cNvPr id="163" name="Google Shape;163;p6"/>
                <p:cNvPicPr preferRelativeResize="0"/>
                <p:nvPr/>
              </p:nvPicPr>
              <p:blipFill rotWithShape="1">
                <a:blip r:embed="rId3">
                  <a:alphaModFix/>
                </a:blip>
                <a:srcRect/>
                <a:stretch/>
              </p:blipFill>
              <p:spPr>
                <a:xfrm>
                  <a:off x="3052012" y="4533523"/>
                  <a:ext cx="957764" cy="1568768"/>
                </a:xfrm>
                <a:prstGeom prst="rect">
                  <a:avLst/>
                </a:prstGeom>
                <a:noFill/>
                <a:ln>
                  <a:noFill/>
                </a:ln>
              </p:spPr>
            </p:pic>
            <p:grpSp>
              <p:nvGrpSpPr>
                <p:cNvPr id="164" name="Google Shape;164;p6"/>
                <p:cNvGrpSpPr/>
                <p:nvPr/>
              </p:nvGrpSpPr>
              <p:grpSpPr>
                <a:xfrm>
                  <a:off x="4738809" y="5293468"/>
                  <a:ext cx="1277913" cy="342900"/>
                  <a:chOff x="5034384" y="5820093"/>
                  <a:chExt cx="1277913" cy="342900"/>
                </a:xfrm>
              </p:grpSpPr>
              <p:pic>
                <p:nvPicPr>
                  <p:cNvPr id="165" name="Google Shape;165;p6"/>
                  <p:cNvPicPr preferRelativeResize="0"/>
                  <p:nvPr/>
                </p:nvPicPr>
                <p:blipFill rotWithShape="1">
                  <a:blip r:embed="rId5">
                    <a:alphaModFix/>
                  </a:blip>
                  <a:srcRect/>
                  <a:stretch/>
                </p:blipFill>
                <p:spPr>
                  <a:xfrm>
                    <a:off x="5284618" y="5820093"/>
                    <a:ext cx="186411" cy="205740"/>
                  </a:xfrm>
                  <a:prstGeom prst="rect">
                    <a:avLst/>
                  </a:prstGeom>
                  <a:noFill/>
                  <a:ln>
                    <a:noFill/>
                  </a:ln>
                </p:spPr>
              </p:pic>
              <p:pic>
                <p:nvPicPr>
                  <p:cNvPr id="166" name="Google Shape;166;p6"/>
                  <p:cNvPicPr preferRelativeResize="0"/>
                  <p:nvPr/>
                </p:nvPicPr>
                <p:blipFill rotWithShape="1">
                  <a:blip r:embed="rId5">
                    <a:alphaModFix/>
                  </a:blip>
                  <a:srcRect/>
                  <a:stretch/>
                </p:blipFill>
                <p:spPr>
                  <a:xfrm>
                    <a:off x="5421748" y="5957253"/>
                    <a:ext cx="186411" cy="205740"/>
                  </a:xfrm>
                  <a:prstGeom prst="rect">
                    <a:avLst/>
                  </a:prstGeom>
                  <a:noFill/>
                  <a:ln>
                    <a:noFill/>
                  </a:ln>
                </p:spPr>
              </p:pic>
              <p:pic>
                <p:nvPicPr>
                  <p:cNvPr id="167" name="Google Shape;167;p6"/>
                  <p:cNvPicPr preferRelativeResize="0"/>
                  <p:nvPr/>
                </p:nvPicPr>
                <p:blipFill rotWithShape="1">
                  <a:blip r:embed="rId5">
                    <a:alphaModFix/>
                  </a:blip>
                  <a:srcRect/>
                  <a:stretch/>
                </p:blipFill>
                <p:spPr>
                  <a:xfrm>
                    <a:off x="5705252" y="5820093"/>
                    <a:ext cx="186411" cy="205740"/>
                  </a:xfrm>
                  <a:prstGeom prst="rect">
                    <a:avLst/>
                  </a:prstGeom>
                  <a:noFill/>
                  <a:ln>
                    <a:noFill/>
                  </a:ln>
                </p:spPr>
              </p:pic>
              <p:pic>
                <p:nvPicPr>
                  <p:cNvPr id="168" name="Google Shape;168;p6"/>
                  <p:cNvPicPr preferRelativeResize="0"/>
                  <p:nvPr/>
                </p:nvPicPr>
                <p:blipFill rotWithShape="1">
                  <a:blip r:embed="rId5">
                    <a:alphaModFix/>
                  </a:blip>
                  <a:srcRect/>
                  <a:stretch/>
                </p:blipFill>
                <p:spPr>
                  <a:xfrm>
                    <a:off x="5842382" y="5957253"/>
                    <a:ext cx="186411" cy="205740"/>
                  </a:xfrm>
                  <a:prstGeom prst="rect">
                    <a:avLst/>
                  </a:prstGeom>
                  <a:noFill/>
                  <a:ln>
                    <a:noFill/>
                  </a:ln>
                </p:spPr>
              </p:pic>
              <p:pic>
                <p:nvPicPr>
                  <p:cNvPr id="169" name="Google Shape;169;p6"/>
                  <p:cNvPicPr preferRelativeResize="0"/>
                  <p:nvPr/>
                </p:nvPicPr>
                <p:blipFill rotWithShape="1">
                  <a:blip r:embed="rId5">
                    <a:alphaModFix/>
                  </a:blip>
                  <a:srcRect/>
                  <a:stretch/>
                </p:blipFill>
                <p:spPr>
                  <a:xfrm>
                    <a:off x="6125886" y="5849028"/>
                    <a:ext cx="186411" cy="205740"/>
                  </a:xfrm>
                  <a:prstGeom prst="rect">
                    <a:avLst/>
                  </a:prstGeom>
                  <a:noFill/>
                  <a:ln>
                    <a:noFill/>
                  </a:ln>
                </p:spPr>
              </p:pic>
              <p:pic>
                <p:nvPicPr>
                  <p:cNvPr id="170" name="Google Shape;170;p6"/>
                  <p:cNvPicPr preferRelativeResize="0"/>
                  <p:nvPr/>
                </p:nvPicPr>
                <p:blipFill rotWithShape="1">
                  <a:blip r:embed="rId5">
                    <a:alphaModFix/>
                  </a:blip>
                  <a:srcRect/>
                  <a:stretch/>
                </p:blipFill>
                <p:spPr>
                  <a:xfrm>
                    <a:off x="5034384" y="5957253"/>
                    <a:ext cx="186411" cy="205740"/>
                  </a:xfrm>
                  <a:prstGeom prst="rect">
                    <a:avLst/>
                  </a:prstGeom>
                  <a:noFill/>
                  <a:ln>
                    <a:noFill/>
                  </a:ln>
                </p:spPr>
              </p:pic>
            </p:grpSp>
            <p:grpSp>
              <p:nvGrpSpPr>
                <p:cNvPr id="171" name="Google Shape;171;p6"/>
                <p:cNvGrpSpPr/>
                <p:nvPr/>
              </p:nvGrpSpPr>
              <p:grpSpPr>
                <a:xfrm>
                  <a:off x="5461868" y="5718243"/>
                  <a:ext cx="744174" cy="342900"/>
                  <a:chOff x="5284618" y="5820093"/>
                  <a:chExt cx="744174" cy="342900"/>
                </a:xfrm>
              </p:grpSpPr>
              <p:pic>
                <p:nvPicPr>
                  <p:cNvPr id="172" name="Google Shape;172;p6"/>
                  <p:cNvPicPr preferRelativeResize="0"/>
                  <p:nvPr/>
                </p:nvPicPr>
                <p:blipFill rotWithShape="1">
                  <a:blip r:embed="rId5">
                    <a:alphaModFix/>
                  </a:blip>
                  <a:srcRect/>
                  <a:stretch/>
                </p:blipFill>
                <p:spPr>
                  <a:xfrm>
                    <a:off x="5284618" y="5820093"/>
                    <a:ext cx="186411" cy="205740"/>
                  </a:xfrm>
                  <a:prstGeom prst="rect">
                    <a:avLst/>
                  </a:prstGeom>
                  <a:noFill/>
                  <a:ln>
                    <a:noFill/>
                  </a:ln>
                </p:spPr>
              </p:pic>
              <p:pic>
                <p:nvPicPr>
                  <p:cNvPr id="173" name="Google Shape;173;p6"/>
                  <p:cNvPicPr preferRelativeResize="0"/>
                  <p:nvPr/>
                </p:nvPicPr>
                <p:blipFill rotWithShape="1">
                  <a:blip r:embed="rId5">
                    <a:alphaModFix/>
                  </a:blip>
                  <a:srcRect/>
                  <a:stretch/>
                </p:blipFill>
                <p:spPr>
                  <a:xfrm>
                    <a:off x="5421748" y="5957253"/>
                    <a:ext cx="186411" cy="205740"/>
                  </a:xfrm>
                  <a:prstGeom prst="rect">
                    <a:avLst/>
                  </a:prstGeom>
                  <a:noFill/>
                  <a:ln>
                    <a:noFill/>
                  </a:ln>
                </p:spPr>
              </p:pic>
              <p:pic>
                <p:nvPicPr>
                  <p:cNvPr id="174" name="Google Shape;174;p6"/>
                  <p:cNvPicPr preferRelativeResize="0"/>
                  <p:nvPr/>
                </p:nvPicPr>
                <p:blipFill rotWithShape="1">
                  <a:blip r:embed="rId5">
                    <a:alphaModFix/>
                  </a:blip>
                  <a:srcRect/>
                  <a:stretch/>
                </p:blipFill>
                <p:spPr>
                  <a:xfrm>
                    <a:off x="5705252" y="5820093"/>
                    <a:ext cx="186411" cy="205740"/>
                  </a:xfrm>
                  <a:prstGeom prst="rect">
                    <a:avLst/>
                  </a:prstGeom>
                  <a:noFill/>
                  <a:ln>
                    <a:noFill/>
                  </a:ln>
                </p:spPr>
              </p:pic>
              <p:pic>
                <p:nvPicPr>
                  <p:cNvPr id="175" name="Google Shape;175;p6"/>
                  <p:cNvPicPr preferRelativeResize="0"/>
                  <p:nvPr/>
                </p:nvPicPr>
                <p:blipFill rotWithShape="1">
                  <a:blip r:embed="rId5">
                    <a:alphaModFix/>
                  </a:blip>
                  <a:srcRect/>
                  <a:stretch/>
                </p:blipFill>
                <p:spPr>
                  <a:xfrm>
                    <a:off x="5842382" y="5957253"/>
                    <a:ext cx="186411" cy="205740"/>
                  </a:xfrm>
                  <a:prstGeom prst="rect">
                    <a:avLst/>
                  </a:prstGeom>
                  <a:noFill/>
                  <a:ln>
                    <a:noFill/>
                  </a:ln>
                </p:spPr>
              </p:pic>
            </p:grpSp>
          </p:grpSp>
        </p:grpSp>
        <p:pic>
          <p:nvPicPr>
            <p:cNvPr id="176" name="Google Shape;176;p6"/>
            <p:cNvPicPr preferRelativeResize="0"/>
            <p:nvPr/>
          </p:nvPicPr>
          <p:blipFill rotWithShape="1">
            <a:blip r:embed="rId8">
              <a:alphaModFix/>
            </a:blip>
            <a:srcRect/>
            <a:stretch/>
          </p:blipFill>
          <p:spPr>
            <a:xfrm>
              <a:off x="6535441" y="4499345"/>
              <a:ext cx="966957" cy="982131"/>
            </a:xfrm>
            <a:prstGeom prst="rect">
              <a:avLst/>
            </a:prstGeom>
            <a:noFill/>
            <a:ln>
              <a:noFill/>
            </a:ln>
          </p:spPr>
        </p:pic>
      </p:grpSp>
      <p:sp>
        <p:nvSpPr>
          <p:cNvPr id="178" name="Google Shape;178;p6"/>
          <p:cNvSpPr txBox="1"/>
          <p:nvPr/>
        </p:nvSpPr>
        <p:spPr>
          <a:xfrm>
            <a:off x="7541384" y="4285097"/>
            <a:ext cx="257943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300 + 130 + 6 = 436</a:t>
            </a:r>
            <a:endParaRPr sz="1800" dirty="0">
              <a:solidFill>
                <a:srgbClr val="43A047"/>
              </a:solidFill>
              <a:latin typeface="Century Gothic"/>
              <a:ea typeface="Century Gothic"/>
              <a:cs typeface="Century Gothic"/>
              <a:sym typeface="Century Gothic"/>
            </a:endParaRPr>
          </a:p>
        </p:txBody>
      </p:sp>
      <p:sp>
        <p:nvSpPr>
          <p:cNvPr id="181" name="Google Shape;181;p6"/>
          <p:cNvSpPr txBox="1"/>
          <p:nvPr/>
        </p:nvSpPr>
        <p:spPr>
          <a:xfrm>
            <a:off x="10920851" y="2589127"/>
            <a:ext cx="690390" cy="5147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Yes</a:t>
            </a:r>
            <a:endParaRPr sz="1800" dirty="0">
              <a:solidFill>
                <a:srgbClr val="43A047"/>
              </a:solidFill>
              <a:latin typeface="Century Gothic"/>
              <a:ea typeface="Century Gothic"/>
              <a:cs typeface="Century Gothic"/>
              <a:sym typeface="Century Gothic"/>
            </a:endParaRPr>
          </a:p>
        </p:txBody>
      </p:sp>
      <p:sp>
        <p:nvSpPr>
          <p:cNvPr id="184" name="Google Shape;184;p6"/>
          <p:cNvSpPr txBox="1"/>
          <p:nvPr/>
        </p:nvSpPr>
        <p:spPr>
          <a:xfrm>
            <a:off x="9257711" y="5909788"/>
            <a:ext cx="690390" cy="5147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Yes</a:t>
            </a:r>
            <a:endParaRPr sz="1800">
              <a:solidFill>
                <a:srgbClr val="43A047"/>
              </a:solidFill>
              <a:latin typeface="Century Gothic"/>
              <a:ea typeface="Century Gothic"/>
              <a:cs typeface="Century Gothic"/>
              <a:sym typeface="Century Gothic"/>
            </a:endParaRPr>
          </a:p>
        </p:txBody>
      </p:sp>
      <p:sp>
        <p:nvSpPr>
          <p:cNvPr id="187" name="Google Shape;187;p6"/>
          <p:cNvSpPr txBox="1"/>
          <p:nvPr/>
        </p:nvSpPr>
        <p:spPr>
          <a:xfrm>
            <a:off x="4180550" y="5856650"/>
            <a:ext cx="690390" cy="5147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No</a:t>
            </a:r>
            <a:endParaRPr sz="1800">
              <a:solidFill>
                <a:srgbClr val="43A047"/>
              </a:solidFill>
              <a:latin typeface="Century Gothic"/>
              <a:ea typeface="Century Gothic"/>
              <a:cs typeface="Century Gothic"/>
              <a:sym typeface="Century Gothic"/>
            </a:endParaRPr>
          </a:p>
        </p:txBody>
      </p:sp>
      <p:sp>
        <p:nvSpPr>
          <p:cNvPr id="3" name="Text Placeholder 2">
            <a:extLst>
              <a:ext uri="{FF2B5EF4-FFF2-40B4-BE49-F238E27FC236}">
                <a16:creationId xmlns:a16="http://schemas.microsoft.com/office/drawing/2014/main" id="{9DFE41C3-394D-1C4E-BC1A-345A949CE438}"/>
              </a:ext>
            </a:extLst>
          </p:cNvPr>
          <p:cNvSpPr>
            <a:spLocks noGrp="1"/>
          </p:cNvSpPr>
          <p:nvPr>
            <p:ph type="body" idx="2"/>
          </p:nvPr>
        </p:nvSpPr>
        <p:spPr>
          <a:xfrm>
            <a:off x="263047" y="1176338"/>
            <a:ext cx="4194806" cy="1146273"/>
          </a:xfrm>
        </p:spPr>
        <p:txBody>
          <a:bodyPr/>
          <a:lstStyle/>
          <a:p>
            <a:pPr marL="12700" indent="0">
              <a:spcBef>
                <a:spcPts val="0"/>
              </a:spcBef>
            </a:pPr>
            <a:r>
              <a:rPr lang="en-GB" b="1" dirty="0"/>
              <a:t>Who has made the number 436?</a:t>
            </a:r>
          </a:p>
          <a:p>
            <a:pPr marL="12700" indent="0">
              <a:spcBef>
                <a:spcPts val="0"/>
              </a:spcBef>
            </a:pPr>
            <a:r>
              <a:rPr lang="en-GB" dirty="0"/>
              <a:t>Explain how you know.</a:t>
            </a:r>
          </a:p>
          <a:p>
            <a:pPr>
              <a:spcBef>
                <a:spcPts val="0"/>
              </a:spcBef>
            </a:pPr>
            <a:endParaRPr lang="en-GB" dirty="0"/>
          </a:p>
        </p:txBody>
      </p:sp>
      <p:sp>
        <p:nvSpPr>
          <p:cNvPr id="96" name="TextBox 95">
            <a:extLst>
              <a:ext uri="{FF2B5EF4-FFF2-40B4-BE49-F238E27FC236}">
                <a16:creationId xmlns:a16="http://schemas.microsoft.com/office/drawing/2014/main" id="{9E90CCB4-9F90-7D40-8844-7B73590E454B}"/>
              </a:ext>
            </a:extLst>
          </p:cNvPr>
          <p:cNvSpPr txBox="1"/>
          <p:nvPr/>
        </p:nvSpPr>
        <p:spPr>
          <a:xfrm>
            <a:off x="5149683" y="2733055"/>
            <a:ext cx="2630743"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400 + 20 + 16 = 436</a:t>
            </a:r>
            <a:endParaRPr lang="en-GB" sz="1800" dirty="0"/>
          </a:p>
        </p:txBody>
      </p:sp>
      <p:sp>
        <p:nvSpPr>
          <p:cNvPr id="188" name="TextBox 187">
            <a:extLst>
              <a:ext uri="{FF2B5EF4-FFF2-40B4-BE49-F238E27FC236}">
                <a16:creationId xmlns:a16="http://schemas.microsoft.com/office/drawing/2014/main" id="{96649A98-4777-ED43-AE9E-09035324447E}"/>
              </a:ext>
            </a:extLst>
          </p:cNvPr>
          <p:cNvSpPr txBox="1"/>
          <p:nvPr/>
        </p:nvSpPr>
        <p:spPr>
          <a:xfrm>
            <a:off x="576516" y="3553048"/>
            <a:ext cx="2228905"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 300 + 40 + 6 = 346</a:t>
            </a:r>
            <a:endParaRPr lang="en-GB"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7"/>
                                        </p:tgtEl>
                                        <p:attrNameLst>
                                          <p:attrName>style.visibility</p:attrName>
                                        </p:attrNameLst>
                                      </p:cBhvr>
                                      <p:to>
                                        <p:strVal val="visible"/>
                                      </p:to>
                                    </p:set>
                                    <p:animEffect transition="in" filter="fade">
                                      <p:cBhvr>
                                        <p:cTn id="16" dur="500"/>
                                        <p:tgtEl>
                                          <p:spTgt spid="1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500"/>
                                        <p:tgtEl>
                                          <p:spTgt spid="1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500"/>
                                        <p:tgtEl>
                                          <p:spTgt spid="184"/>
                                        </p:tgtEl>
                                      </p:cBhvr>
                                    </p:animEffect>
                                  </p:childTnLst>
                                </p:cTn>
                              </p:par>
                            </p:childTnLst>
                          </p:cTn>
                        </p:par>
                      </p:childTnLst>
                    </p:cTn>
                  </p:par>
                </p:childTnLst>
              </p:cTn>
              <p:nextCondLst>
                <p:cond evt="onClick" delay="0">
                  <p:tgtEl>
                    <p:spTgt spid="99"/>
                  </p:tgtEl>
                </p:cond>
              </p:nextCondLst>
            </p:seq>
          </p:childTnLst>
        </p:cTn>
      </p:par>
    </p:tnLst>
    <p:bldLst>
      <p:bldP spid="178" grpId="0"/>
      <p:bldP spid="181" grpId="0"/>
      <p:bldP spid="184" grpId="0"/>
      <p:bldP spid="187" grpId="0"/>
      <p:bldP spid="96" grpId="0"/>
      <p:bldP spid="1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2"/>
          </p:nvPr>
        </p:nvSpPr>
        <p:spPr>
          <a:xfrm>
            <a:off x="334012" y="1054115"/>
            <a:ext cx="11736900" cy="902816"/>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rgbClr val="222222"/>
              </a:buClr>
              <a:buSzPts val="1665"/>
              <a:buNone/>
            </a:pPr>
            <a:r>
              <a:rPr lang="en-GB" b="1" dirty="0"/>
              <a:t>Which numbers are represented using the place value charts?</a:t>
            </a:r>
            <a:endParaRPr lang="en-GB" sz="900" b="1" dirty="0"/>
          </a:p>
          <a:p>
            <a:pPr marL="0" lvl="0" indent="0" algn="l" rtl="0">
              <a:lnSpc>
                <a:spcPct val="130000"/>
              </a:lnSpc>
              <a:spcBef>
                <a:spcPts val="0"/>
              </a:spcBef>
              <a:spcAft>
                <a:spcPts val="0"/>
              </a:spcAft>
              <a:buClr>
                <a:srgbClr val="222222"/>
              </a:buClr>
              <a:buSzPts val="1665"/>
              <a:buNone/>
            </a:pPr>
            <a:r>
              <a:rPr lang="en-GB" dirty="0"/>
              <a:t>What is the same and what is different about these representations?</a:t>
            </a:r>
          </a:p>
        </p:txBody>
      </p:sp>
      <p:sp>
        <p:nvSpPr>
          <p:cNvPr id="195" name="Google Shape;195;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96" name="Google Shape;196;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97" name="Google Shape;197;p7"/>
          <p:cNvGrpSpPr/>
          <p:nvPr/>
        </p:nvGrpSpPr>
        <p:grpSpPr>
          <a:xfrm>
            <a:off x="1627517" y="2327461"/>
            <a:ext cx="1139320" cy="807306"/>
            <a:chOff x="1654354" y="1883781"/>
            <a:chExt cx="1139320" cy="807306"/>
          </a:xfrm>
        </p:grpSpPr>
        <p:pic>
          <p:nvPicPr>
            <p:cNvPr id="198" name="Google Shape;198;p7"/>
            <p:cNvPicPr preferRelativeResize="0"/>
            <p:nvPr/>
          </p:nvPicPr>
          <p:blipFill rotWithShape="1">
            <a:blip r:embed="rId3">
              <a:alphaModFix/>
            </a:blip>
            <a:srcRect/>
            <a:stretch/>
          </p:blipFill>
          <p:spPr>
            <a:xfrm rot="-5400000">
              <a:off x="1293314" y="2244832"/>
              <a:ext cx="807270" cy="85190"/>
            </a:xfrm>
            <a:prstGeom prst="rect">
              <a:avLst/>
            </a:prstGeom>
            <a:noFill/>
            <a:ln>
              <a:noFill/>
            </a:ln>
          </p:spPr>
        </p:pic>
        <p:pic>
          <p:nvPicPr>
            <p:cNvPr id="199" name="Google Shape;199;p7"/>
            <p:cNvPicPr preferRelativeResize="0"/>
            <p:nvPr/>
          </p:nvPicPr>
          <p:blipFill rotWithShape="1">
            <a:blip r:embed="rId3">
              <a:alphaModFix/>
            </a:blip>
            <a:srcRect/>
            <a:stretch/>
          </p:blipFill>
          <p:spPr>
            <a:xfrm rot="-5400000">
              <a:off x="1443907" y="2244844"/>
              <a:ext cx="807270" cy="85190"/>
            </a:xfrm>
            <a:prstGeom prst="rect">
              <a:avLst/>
            </a:prstGeom>
            <a:noFill/>
            <a:ln>
              <a:noFill/>
            </a:ln>
          </p:spPr>
        </p:pic>
        <p:pic>
          <p:nvPicPr>
            <p:cNvPr id="200" name="Google Shape;200;p7"/>
            <p:cNvPicPr preferRelativeResize="0"/>
            <p:nvPr/>
          </p:nvPicPr>
          <p:blipFill rotWithShape="1">
            <a:blip r:embed="rId3">
              <a:alphaModFix/>
            </a:blip>
            <a:srcRect/>
            <a:stretch/>
          </p:blipFill>
          <p:spPr>
            <a:xfrm rot="-5400000">
              <a:off x="1594501" y="2244844"/>
              <a:ext cx="807270" cy="85190"/>
            </a:xfrm>
            <a:prstGeom prst="rect">
              <a:avLst/>
            </a:prstGeom>
            <a:noFill/>
            <a:ln>
              <a:noFill/>
            </a:ln>
          </p:spPr>
        </p:pic>
        <p:pic>
          <p:nvPicPr>
            <p:cNvPr id="201" name="Google Shape;201;p7"/>
            <p:cNvPicPr preferRelativeResize="0"/>
            <p:nvPr/>
          </p:nvPicPr>
          <p:blipFill rotWithShape="1">
            <a:blip r:embed="rId3">
              <a:alphaModFix/>
            </a:blip>
            <a:srcRect/>
            <a:stretch/>
          </p:blipFill>
          <p:spPr>
            <a:xfrm rot="-5400000">
              <a:off x="1745094" y="2244857"/>
              <a:ext cx="807270" cy="85190"/>
            </a:xfrm>
            <a:prstGeom prst="rect">
              <a:avLst/>
            </a:prstGeom>
            <a:noFill/>
            <a:ln>
              <a:noFill/>
            </a:ln>
          </p:spPr>
        </p:pic>
        <p:pic>
          <p:nvPicPr>
            <p:cNvPr id="202" name="Google Shape;202;p7"/>
            <p:cNvPicPr preferRelativeResize="0"/>
            <p:nvPr/>
          </p:nvPicPr>
          <p:blipFill rotWithShape="1">
            <a:blip r:embed="rId3">
              <a:alphaModFix/>
            </a:blip>
            <a:srcRect/>
            <a:stretch/>
          </p:blipFill>
          <p:spPr>
            <a:xfrm rot="-5400000">
              <a:off x="1895688" y="2244844"/>
              <a:ext cx="807270" cy="85190"/>
            </a:xfrm>
            <a:prstGeom prst="rect">
              <a:avLst/>
            </a:prstGeom>
            <a:noFill/>
            <a:ln>
              <a:noFill/>
            </a:ln>
          </p:spPr>
        </p:pic>
        <p:pic>
          <p:nvPicPr>
            <p:cNvPr id="203" name="Google Shape;203;p7"/>
            <p:cNvPicPr preferRelativeResize="0"/>
            <p:nvPr/>
          </p:nvPicPr>
          <p:blipFill rotWithShape="1">
            <a:blip r:embed="rId3">
              <a:alphaModFix/>
            </a:blip>
            <a:srcRect/>
            <a:stretch/>
          </p:blipFill>
          <p:spPr>
            <a:xfrm rot="-5400000">
              <a:off x="2046281" y="2244857"/>
              <a:ext cx="807270" cy="85190"/>
            </a:xfrm>
            <a:prstGeom prst="rect">
              <a:avLst/>
            </a:prstGeom>
            <a:noFill/>
            <a:ln>
              <a:noFill/>
            </a:ln>
          </p:spPr>
        </p:pic>
        <p:pic>
          <p:nvPicPr>
            <p:cNvPr id="204" name="Google Shape;204;p7"/>
            <p:cNvPicPr preferRelativeResize="0"/>
            <p:nvPr/>
          </p:nvPicPr>
          <p:blipFill rotWithShape="1">
            <a:blip r:embed="rId3">
              <a:alphaModFix/>
            </a:blip>
            <a:srcRect/>
            <a:stretch/>
          </p:blipFill>
          <p:spPr>
            <a:xfrm rot="-5400000">
              <a:off x="2196850" y="2244821"/>
              <a:ext cx="807270" cy="85190"/>
            </a:xfrm>
            <a:prstGeom prst="rect">
              <a:avLst/>
            </a:prstGeom>
            <a:noFill/>
            <a:ln>
              <a:noFill/>
            </a:ln>
          </p:spPr>
        </p:pic>
        <p:pic>
          <p:nvPicPr>
            <p:cNvPr id="205" name="Google Shape;205;p7"/>
            <p:cNvPicPr preferRelativeResize="0"/>
            <p:nvPr/>
          </p:nvPicPr>
          <p:blipFill rotWithShape="1">
            <a:blip r:embed="rId3">
              <a:alphaModFix/>
            </a:blip>
            <a:srcRect/>
            <a:stretch/>
          </p:blipFill>
          <p:spPr>
            <a:xfrm rot="-5400000">
              <a:off x="2347443" y="2244833"/>
              <a:ext cx="807270" cy="85190"/>
            </a:xfrm>
            <a:prstGeom prst="rect">
              <a:avLst/>
            </a:prstGeom>
            <a:noFill/>
            <a:ln>
              <a:noFill/>
            </a:ln>
          </p:spPr>
        </p:pic>
      </p:grpSp>
      <p:grpSp>
        <p:nvGrpSpPr>
          <p:cNvPr id="206" name="Google Shape;206;p7"/>
          <p:cNvGrpSpPr/>
          <p:nvPr/>
        </p:nvGrpSpPr>
        <p:grpSpPr>
          <a:xfrm>
            <a:off x="391590" y="1926289"/>
            <a:ext cx="3684479" cy="4508282"/>
            <a:chOff x="418426" y="1482609"/>
            <a:chExt cx="3684479" cy="4508282"/>
          </a:xfrm>
        </p:grpSpPr>
        <p:grpSp>
          <p:nvGrpSpPr>
            <p:cNvPr id="207" name="Google Shape;207;p7"/>
            <p:cNvGrpSpPr/>
            <p:nvPr/>
          </p:nvGrpSpPr>
          <p:grpSpPr>
            <a:xfrm>
              <a:off x="418426" y="1482609"/>
              <a:ext cx="3684479" cy="4508282"/>
              <a:chOff x="418426" y="1482609"/>
              <a:chExt cx="3684479" cy="4508282"/>
            </a:xfrm>
          </p:grpSpPr>
          <p:grpSp>
            <p:nvGrpSpPr>
              <p:cNvPr id="208" name="Google Shape;208;p7"/>
              <p:cNvGrpSpPr/>
              <p:nvPr/>
            </p:nvGrpSpPr>
            <p:grpSpPr>
              <a:xfrm>
                <a:off x="418426" y="1482609"/>
                <a:ext cx="3684479" cy="4508282"/>
                <a:chOff x="610796" y="-217166"/>
                <a:chExt cx="4977008" cy="6092273"/>
              </a:xfrm>
            </p:grpSpPr>
            <p:grpSp>
              <p:nvGrpSpPr>
                <p:cNvPr id="209" name="Google Shape;209;p7"/>
                <p:cNvGrpSpPr/>
                <p:nvPr/>
              </p:nvGrpSpPr>
              <p:grpSpPr>
                <a:xfrm>
                  <a:off x="610796" y="1859082"/>
                  <a:ext cx="4976999" cy="1939774"/>
                  <a:chOff x="263046" y="2341419"/>
                  <a:chExt cx="4976999" cy="1939774"/>
                </a:xfrm>
              </p:grpSpPr>
              <p:pic>
                <p:nvPicPr>
                  <p:cNvPr id="210" name="Google Shape;210;p7" descr="Treemap chart&#10;&#10;Description automatically generated with medium confidence"/>
                  <p:cNvPicPr preferRelativeResize="0"/>
                  <p:nvPr/>
                </p:nvPicPr>
                <p:blipFill rotWithShape="1">
                  <a:blip r:embed="rId4">
                    <a:alphaModFix/>
                  </a:blip>
                  <a:srcRect/>
                  <a:stretch/>
                </p:blipFill>
                <p:spPr>
                  <a:xfrm>
                    <a:off x="263046" y="2341419"/>
                    <a:ext cx="4976999" cy="1939774"/>
                  </a:xfrm>
                  <a:prstGeom prst="rect">
                    <a:avLst/>
                  </a:prstGeom>
                  <a:noFill/>
                  <a:ln>
                    <a:noFill/>
                  </a:ln>
                </p:spPr>
              </p:pic>
              <p:pic>
                <p:nvPicPr>
                  <p:cNvPr id="211" name="Google Shape;211;p7"/>
                  <p:cNvPicPr preferRelativeResize="0"/>
                  <p:nvPr/>
                </p:nvPicPr>
                <p:blipFill rotWithShape="1">
                  <a:blip r:embed="rId5">
                    <a:alphaModFix/>
                  </a:blip>
                  <a:srcRect/>
                  <a:stretch/>
                </p:blipFill>
                <p:spPr>
                  <a:xfrm>
                    <a:off x="812906" y="3118903"/>
                    <a:ext cx="512877" cy="481793"/>
                  </a:xfrm>
                  <a:prstGeom prst="rect">
                    <a:avLst/>
                  </a:prstGeom>
                  <a:noFill/>
                  <a:ln>
                    <a:noFill/>
                  </a:ln>
                </p:spPr>
              </p:pic>
              <p:pic>
                <p:nvPicPr>
                  <p:cNvPr id="212" name="Google Shape;212;p7"/>
                  <p:cNvPicPr preferRelativeResize="0"/>
                  <p:nvPr/>
                </p:nvPicPr>
                <p:blipFill rotWithShape="1">
                  <a:blip r:embed="rId6">
                    <a:alphaModFix/>
                  </a:blip>
                  <a:srcRect/>
                  <a:stretch/>
                </p:blipFill>
                <p:spPr>
                  <a:xfrm>
                    <a:off x="3560555" y="2807170"/>
                    <a:ext cx="481793" cy="481793"/>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1948260" y="2807172"/>
                    <a:ext cx="512877" cy="481793"/>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2441033" y="2807172"/>
                    <a:ext cx="512877" cy="481793"/>
                  </a:xfrm>
                  <a:prstGeom prst="rect">
                    <a:avLst/>
                  </a:prstGeom>
                  <a:noFill/>
                  <a:ln>
                    <a:noFill/>
                  </a:ln>
                </p:spPr>
              </p:pic>
              <p:pic>
                <p:nvPicPr>
                  <p:cNvPr id="215" name="Google Shape;215;p7"/>
                  <p:cNvPicPr preferRelativeResize="0"/>
                  <p:nvPr/>
                </p:nvPicPr>
                <p:blipFill rotWithShape="1">
                  <a:blip r:embed="rId7">
                    <a:alphaModFix/>
                  </a:blip>
                  <a:srcRect/>
                  <a:stretch/>
                </p:blipFill>
                <p:spPr>
                  <a:xfrm>
                    <a:off x="2953910" y="2807171"/>
                    <a:ext cx="512877" cy="481793"/>
                  </a:xfrm>
                  <a:prstGeom prst="rect">
                    <a:avLst/>
                  </a:prstGeom>
                  <a:noFill/>
                  <a:ln>
                    <a:noFill/>
                  </a:ln>
                </p:spPr>
              </p:pic>
              <p:pic>
                <p:nvPicPr>
                  <p:cNvPr id="216" name="Google Shape;216;p7"/>
                  <p:cNvPicPr preferRelativeResize="0"/>
                  <p:nvPr/>
                </p:nvPicPr>
                <p:blipFill rotWithShape="1">
                  <a:blip r:embed="rId7">
                    <a:alphaModFix/>
                  </a:blip>
                  <a:srcRect/>
                  <a:stretch/>
                </p:blipFill>
                <p:spPr>
                  <a:xfrm>
                    <a:off x="1962115" y="3333645"/>
                    <a:ext cx="512877" cy="481793"/>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2454888" y="3333645"/>
                    <a:ext cx="512877" cy="481793"/>
                  </a:xfrm>
                  <a:prstGeom prst="rect">
                    <a:avLst/>
                  </a:prstGeom>
                  <a:noFill/>
                  <a:ln>
                    <a:noFill/>
                  </a:ln>
                </p:spPr>
              </p:pic>
              <p:pic>
                <p:nvPicPr>
                  <p:cNvPr id="218" name="Google Shape;218;p7"/>
                  <p:cNvPicPr preferRelativeResize="0"/>
                  <p:nvPr/>
                </p:nvPicPr>
                <p:blipFill rotWithShape="1">
                  <a:blip r:embed="rId7">
                    <a:alphaModFix/>
                  </a:blip>
                  <a:srcRect/>
                  <a:stretch/>
                </p:blipFill>
                <p:spPr>
                  <a:xfrm>
                    <a:off x="2967765" y="3333644"/>
                    <a:ext cx="512877" cy="481793"/>
                  </a:xfrm>
                  <a:prstGeom prst="rect">
                    <a:avLst/>
                  </a:prstGeom>
                  <a:noFill/>
                  <a:ln>
                    <a:noFill/>
                  </a:ln>
                </p:spPr>
              </p:pic>
              <p:pic>
                <p:nvPicPr>
                  <p:cNvPr id="219" name="Google Shape;219;p7"/>
                  <p:cNvPicPr preferRelativeResize="0"/>
                  <p:nvPr/>
                </p:nvPicPr>
                <p:blipFill rotWithShape="1">
                  <a:blip r:embed="rId7">
                    <a:alphaModFix/>
                  </a:blip>
                  <a:srcRect/>
                  <a:stretch/>
                </p:blipFill>
                <p:spPr>
                  <a:xfrm>
                    <a:off x="2219361" y="3763136"/>
                    <a:ext cx="512877" cy="481793"/>
                  </a:xfrm>
                  <a:prstGeom prst="rect">
                    <a:avLst/>
                  </a:prstGeom>
                  <a:noFill/>
                  <a:ln>
                    <a:noFill/>
                  </a:ln>
                </p:spPr>
              </p:pic>
              <p:pic>
                <p:nvPicPr>
                  <p:cNvPr id="220" name="Google Shape;220;p7"/>
                  <p:cNvPicPr preferRelativeResize="0"/>
                  <p:nvPr/>
                </p:nvPicPr>
                <p:blipFill rotWithShape="1">
                  <a:blip r:embed="rId7">
                    <a:alphaModFix/>
                  </a:blip>
                  <a:srcRect/>
                  <a:stretch/>
                </p:blipFill>
                <p:spPr>
                  <a:xfrm>
                    <a:off x="2732238" y="3763135"/>
                    <a:ext cx="512877" cy="481793"/>
                  </a:xfrm>
                  <a:prstGeom prst="rect">
                    <a:avLst/>
                  </a:prstGeom>
                  <a:noFill/>
                  <a:ln>
                    <a:noFill/>
                  </a:ln>
                </p:spPr>
              </p:pic>
              <p:pic>
                <p:nvPicPr>
                  <p:cNvPr id="221" name="Google Shape;221;p7"/>
                  <p:cNvPicPr preferRelativeResize="0"/>
                  <p:nvPr/>
                </p:nvPicPr>
                <p:blipFill rotWithShape="1">
                  <a:blip r:embed="rId6">
                    <a:alphaModFix/>
                  </a:blip>
                  <a:srcRect/>
                  <a:stretch/>
                </p:blipFill>
                <p:spPr>
                  <a:xfrm>
                    <a:off x="4042348" y="2801870"/>
                    <a:ext cx="481793" cy="481793"/>
                  </a:xfrm>
                  <a:prstGeom prst="rect">
                    <a:avLst/>
                  </a:prstGeom>
                  <a:noFill/>
                  <a:ln>
                    <a:noFill/>
                  </a:ln>
                </p:spPr>
              </p:pic>
              <p:pic>
                <p:nvPicPr>
                  <p:cNvPr id="222" name="Google Shape;222;p7"/>
                  <p:cNvPicPr preferRelativeResize="0"/>
                  <p:nvPr/>
                </p:nvPicPr>
                <p:blipFill rotWithShape="1">
                  <a:blip r:embed="rId6">
                    <a:alphaModFix/>
                  </a:blip>
                  <a:srcRect/>
                  <a:stretch/>
                </p:blipFill>
                <p:spPr>
                  <a:xfrm>
                    <a:off x="4535121" y="2801869"/>
                    <a:ext cx="481793" cy="481793"/>
                  </a:xfrm>
                  <a:prstGeom prst="rect">
                    <a:avLst/>
                  </a:prstGeom>
                  <a:noFill/>
                  <a:ln>
                    <a:noFill/>
                  </a:ln>
                </p:spPr>
              </p:pic>
              <p:pic>
                <p:nvPicPr>
                  <p:cNvPr id="223" name="Google Shape;223;p7"/>
                  <p:cNvPicPr preferRelativeResize="0"/>
                  <p:nvPr/>
                </p:nvPicPr>
                <p:blipFill rotWithShape="1">
                  <a:blip r:embed="rId6">
                    <a:alphaModFix/>
                  </a:blip>
                  <a:srcRect/>
                  <a:stretch/>
                </p:blipFill>
                <p:spPr>
                  <a:xfrm>
                    <a:off x="3560555" y="3288962"/>
                    <a:ext cx="481793" cy="481793"/>
                  </a:xfrm>
                  <a:prstGeom prst="rect">
                    <a:avLst/>
                  </a:prstGeom>
                  <a:noFill/>
                  <a:ln>
                    <a:noFill/>
                  </a:ln>
                </p:spPr>
              </p:pic>
              <p:pic>
                <p:nvPicPr>
                  <p:cNvPr id="224" name="Google Shape;224;p7"/>
                  <p:cNvPicPr preferRelativeResize="0"/>
                  <p:nvPr/>
                </p:nvPicPr>
                <p:blipFill rotWithShape="1">
                  <a:blip r:embed="rId6">
                    <a:alphaModFix/>
                  </a:blip>
                  <a:srcRect/>
                  <a:stretch/>
                </p:blipFill>
                <p:spPr>
                  <a:xfrm>
                    <a:off x="4042348" y="3283662"/>
                    <a:ext cx="481793" cy="481793"/>
                  </a:xfrm>
                  <a:prstGeom prst="rect">
                    <a:avLst/>
                  </a:prstGeom>
                  <a:noFill/>
                  <a:ln>
                    <a:noFill/>
                  </a:ln>
                </p:spPr>
              </p:pic>
              <p:pic>
                <p:nvPicPr>
                  <p:cNvPr id="225" name="Google Shape;225;p7"/>
                  <p:cNvPicPr preferRelativeResize="0"/>
                  <p:nvPr/>
                </p:nvPicPr>
                <p:blipFill rotWithShape="1">
                  <a:blip r:embed="rId6">
                    <a:alphaModFix/>
                  </a:blip>
                  <a:srcRect/>
                  <a:stretch/>
                </p:blipFill>
                <p:spPr>
                  <a:xfrm>
                    <a:off x="4535121" y="3283661"/>
                    <a:ext cx="481793" cy="481793"/>
                  </a:xfrm>
                  <a:prstGeom prst="rect">
                    <a:avLst/>
                  </a:prstGeom>
                  <a:noFill/>
                  <a:ln>
                    <a:noFill/>
                  </a:ln>
                </p:spPr>
              </p:pic>
              <p:pic>
                <p:nvPicPr>
                  <p:cNvPr id="226" name="Google Shape;226;p7"/>
                  <p:cNvPicPr preferRelativeResize="0"/>
                  <p:nvPr/>
                </p:nvPicPr>
                <p:blipFill rotWithShape="1">
                  <a:blip r:embed="rId6">
                    <a:alphaModFix/>
                  </a:blip>
                  <a:srcRect/>
                  <a:stretch/>
                </p:blipFill>
                <p:spPr>
                  <a:xfrm>
                    <a:off x="3800830" y="3740861"/>
                    <a:ext cx="481793" cy="481793"/>
                  </a:xfrm>
                  <a:prstGeom prst="rect">
                    <a:avLst/>
                  </a:prstGeom>
                  <a:noFill/>
                  <a:ln>
                    <a:noFill/>
                  </a:ln>
                </p:spPr>
              </p:pic>
              <p:pic>
                <p:nvPicPr>
                  <p:cNvPr id="227" name="Google Shape;227;p7"/>
                  <p:cNvPicPr preferRelativeResize="0"/>
                  <p:nvPr/>
                </p:nvPicPr>
                <p:blipFill rotWithShape="1">
                  <a:blip r:embed="rId6">
                    <a:alphaModFix/>
                  </a:blip>
                  <a:srcRect/>
                  <a:stretch/>
                </p:blipFill>
                <p:spPr>
                  <a:xfrm>
                    <a:off x="4313448" y="3754716"/>
                    <a:ext cx="481793" cy="481793"/>
                  </a:xfrm>
                  <a:prstGeom prst="rect">
                    <a:avLst/>
                  </a:prstGeom>
                  <a:noFill/>
                  <a:ln>
                    <a:noFill/>
                  </a:ln>
                </p:spPr>
              </p:pic>
            </p:grpSp>
            <p:pic>
              <p:nvPicPr>
                <p:cNvPr id="228" name="Google Shape;228;p7" descr="Treemap chart&#10;&#10;Description automatically generated with medium confidence"/>
                <p:cNvPicPr preferRelativeResize="0"/>
                <p:nvPr/>
              </p:nvPicPr>
              <p:blipFill rotWithShape="1">
                <a:blip r:embed="rId4">
                  <a:alphaModFix/>
                </a:blip>
                <a:srcRect/>
                <a:stretch/>
              </p:blipFill>
              <p:spPr>
                <a:xfrm>
                  <a:off x="610796" y="-217166"/>
                  <a:ext cx="4976996" cy="1939775"/>
                </a:xfrm>
                <a:prstGeom prst="rect">
                  <a:avLst/>
                </a:prstGeom>
                <a:noFill/>
                <a:ln>
                  <a:noFill/>
                </a:ln>
              </p:spPr>
            </p:pic>
            <p:pic>
              <p:nvPicPr>
                <p:cNvPr id="229" name="Google Shape;229;p7" descr="Treemap chart&#10;&#10;Description automatically generated with medium confidence"/>
                <p:cNvPicPr preferRelativeResize="0"/>
                <p:nvPr/>
              </p:nvPicPr>
              <p:blipFill rotWithShape="1">
                <a:blip r:embed="rId4">
                  <a:alphaModFix/>
                </a:blip>
                <a:srcRect/>
                <a:stretch/>
              </p:blipFill>
              <p:spPr>
                <a:xfrm>
                  <a:off x="610808" y="3935332"/>
                  <a:ext cx="4976996" cy="1939775"/>
                </a:xfrm>
                <a:prstGeom prst="rect">
                  <a:avLst/>
                </a:prstGeom>
                <a:noFill/>
                <a:ln>
                  <a:noFill/>
                </a:ln>
              </p:spPr>
            </p:pic>
          </p:grpSp>
          <p:pic>
            <p:nvPicPr>
              <p:cNvPr id="230" name="Google Shape;230;p7"/>
              <p:cNvPicPr preferRelativeResize="0"/>
              <p:nvPr/>
            </p:nvPicPr>
            <p:blipFill rotWithShape="1">
              <a:blip r:embed="rId8">
                <a:alphaModFix/>
              </a:blip>
              <a:srcRect/>
              <a:stretch/>
            </p:blipFill>
            <p:spPr>
              <a:xfrm>
                <a:off x="628350" y="1922975"/>
                <a:ext cx="763200" cy="763200"/>
              </a:xfrm>
              <a:prstGeom prst="rect">
                <a:avLst/>
              </a:prstGeom>
              <a:noFill/>
              <a:ln>
                <a:noFill/>
              </a:ln>
            </p:spPr>
          </p:pic>
          <p:pic>
            <p:nvPicPr>
              <p:cNvPr id="231" name="Google Shape;231;p7"/>
              <p:cNvPicPr preferRelativeResize="0"/>
              <p:nvPr/>
            </p:nvPicPr>
            <p:blipFill rotWithShape="1">
              <a:blip r:embed="rId9">
                <a:alphaModFix/>
              </a:blip>
              <a:srcRect/>
              <a:stretch/>
            </p:blipFill>
            <p:spPr>
              <a:xfrm>
                <a:off x="2980692" y="1922975"/>
                <a:ext cx="88825" cy="91359"/>
              </a:xfrm>
              <a:prstGeom prst="rect">
                <a:avLst/>
              </a:prstGeom>
              <a:noFill/>
              <a:ln>
                <a:noFill/>
              </a:ln>
            </p:spPr>
          </p:pic>
          <p:pic>
            <p:nvPicPr>
              <p:cNvPr id="232" name="Google Shape;232;p7"/>
              <p:cNvPicPr preferRelativeResize="0"/>
              <p:nvPr/>
            </p:nvPicPr>
            <p:blipFill rotWithShape="1">
              <a:blip r:embed="rId9">
                <a:alphaModFix/>
              </a:blip>
              <a:srcRect/>
              <a:stretch/>
            </p:blipFill>
            <p:spPr>
              <a:xfrm>
                <a:off x="2980692" y="2068383"/>
                <a:ext cx="88825" cy="91359"/>
              </a:xfrm>
              <a:prstGeom prst="rect">
                <a:avLst/>
              </a:prstGeom>
              <a:noFill/>
              <a:ln>
                <a:noFill/>
              </a:ln>
            </p:spPr>
          </p:pic>
          <p:pic>
            <p:nvPicPr>
              <p:cNvPr id="233" name="Google Shape;233;p7"/>
              <p:cNvPicPr preferRelativeResize="0"/>
              <p:nvPr/>
            </p:nvPicPr>
            <p:blipFill rotWithShape="1">
              <a:blip r:embed="rId9">
                <a:alphaModFix/>
              </a:blip>
              <a:srcRect/>
              <a:stretch/>
            </p:blipFill>
            <p:spPr>
              <a:xfrm>
                <a:off x="2980692" y="2213791"/>
                <a:ext cx="88825" cy="91359"/>
              </a:xfrm>
              <a:prstGeom prst="rect">
                <a:avLst/>
              </a:prstGeom>
              <a:noFill/>
              <a:ln>
                <a:noFill/>
              </a:ln>
            </p:spPr>
          </p:pic>
          <p:pic>
            <p:nvPicPr>
              <p:cNvPr id="234" name="Google Shape;234;p7"/>
              <p:cNvPicPr preferRelativeResize="0"/>
              <p:nvPr/>
            </p:nvPicPr>
            <p:blipFill rotWithShape="1">
              <a:blip r:embed="rId9">
                <a:alphaModFix/>
              </a:blip>
              <a:srcRect/>
              <a:stretch/>
            </p:blipFill>
            <p:spPr>
              <a:xfrm>
                <a:off x="2980692" y="2359200"/>
                <a:ext cx="88825" cy="91359"/>
              </a:xfrm>
              <a:prstGeom prst="rect">
                <a:avLst/>
              </a:prstGeom>
              <a:noFill/>
              <a:ln>
                <a:noFill/>
              </a:ln>
            </p:spPr>
          </p:pic>
          <p:pic>
            <p:nvPicPr>
              <p:cNvPr id="235" name="Google Shape;235;p7"/>
              <p:cNvPicPr preferRelativeResize="0"/>
              <p:nvPr/>
            </p:nvPicPr>
            <p:blipFill rotWithShape="1">
              <a:blip r:embed="rId9">
                <a:alphaModFix/>
              </a:blip>
              <a:srcRect/>
              <a:stretch/>
            </p:blipFill>
            <p:spPr>
              <a:xfrm>
                <a:off x="3122048" y="1930119"/>
                <a:ext cx="88825" cy="91359"/>
              </a:xfrm>
              <a:prstGeom prst="rect">
                <a:avLst/>
              </a:prstGeom>
              <a:noFill/>
              <a:ln>
                <a:noFill/>
              </a:ln>
            </p:spPr>
          </p:pic>
          <p:pic>
            <p:nvPicPr>
              <p:cNvPr id="236" name="Google Shape;236;p7"/>
              <p:cNvPicPr preferRelativeResize="0"/>
              <p:nvPr/>
            </p:nvPicPr>
            <p:blipFill rotWithShape="1">
              <a:blip r:embed="rId9">
                <a:alphaModFix/>
              </a:blip>
              <a:srcRect/>
              <a:stretch/>
            </p:blipFill>
            <p:spPr>
              <a:xfrm>
                <a:off x="3122048" y="2075528"/>
                <a:ext cx="88825" cy="91359"/>
              </a:xfrm>
              <a:prstGeom prst="rect">
                <a:avLst/>
              </a:prstGeom>
              <a:noFill/>
              <a:ln>
                <a:noFill/>
              </a:ln>
            </p:spPr>
          </p:pic>
          <p:pic>
            <p:nvPicPr>
              <p:cNvPr id="237" name="Google Shape;237;p7"/>
              <p:cNvPicPr preferRelativeResize="0"/>
              <p:nvPr/>
            </p:nvPicPr>
            <p:blipFill rotWithShape="1">
              <a:blip r:embed="rId9">
                <a:alphaModFix/>
              </a:blip>
              <a:srcRect/>
              <a:stretch/>
            </p:blipFill>
            <p:spPr>
              <a:xfrm>
                <a:off x="3122048" y="2220936"/>
                <a:ext cx="88825" cy="91359"/>
              </a:xfrm>
              <a:prstGeom prst="rect">
                <a:avLst/>
              </a:prstGeom>
              <a:noFill/>
              <a:ln>
                <a:noFill/>
              </a:ln>
            </p:spPr>
          </p:pic>
          <p:pic>
            <p:nvPicPr>
              <p:cNvPr id="238" name="Google Shape;238;p7"/>
              <p:cNvPicPr preferRelativeResize="0"/>
              <p:nvPr/>
            </p:nvPicPr>
            <p:blipFill rotWithShape="1">
              <a:blip r:embed="rId9">
                <a:alphaModFix/>
              </a:blip>
              <a:srcRect/>
              <a:stretch/>
            </p:blipFill>
            <p:spPr>
              <a:xfrm>
                <a:off x="3122048" y="2366344"/>
                <a:ext cx="88825" cy="91359"/>
              </a:xfrm>
              <a:prstGeom prst="rect">
                <a:avLst/>
              </a:prstGeom>
              <a:noFill/>
              <a:ln>
                <a:noFill/>
              </a:ln>
            </p:spPr>
          </p:pic>
        </p:grpSp>
        <p:pic>
          <p:nvPicPr>
            <p:cNvPr id="239" name="Google Shape;239;p7" descr="Shape, circle&#10;&#10;Description automatically generated"/>
            <p:cNvPicPr preferRelativeResize="0"/>
            <p:nvPr/>
          </p:nvPicPr>
          <p:blipFill rotWithShape="1">
            <a:blip r:embed="rId10">
              <a:alphaModFix/>
            </a:blip>
            <a:srcRect/>
            <a:stretch/>
          </p:blipFill>
          <p:spPr>
            <a:xfrm>
              <a:off x="3059062" y="5061839"/>
              <a:ext cx="306108" cy="305959"/>
            </a:xfrm>
            <a:prstGeom prst="rect">
              <a:avLst/>
            </a:prstGeom>
            <a:noFill/>
            <a:ln>
              <a:noFill/>
            </a:ln>
          </p:spPr>
        </p:pic>
        <p:pic>
          <p:nvPicPr>
            <p:cNvPr id="240" name="Google Shape;240;p7" descr="Shape, circle&#10;&#10;Description automatically generated"/>
            <p:cNvPicPr preferRelativeResize="0"/>
            <p:nvPr/>
          </p:nvPicPr>
          <p:blipFill rotWithShape="1">
            <a:blip r:embed="rId10">
              <a:alphaModFix/>
            </a:blip>
            <a:srcRect/>
            <a:stretch/>
          </p:blipFill>
          <p:spPr>
            <a:xfrm>
              <a:off x="3411377" y="5061839"/>
              <a:ext cx="306108" cy="305959"/>
            </a:xfrm>
            <a:prstGeom prst="rect">
              <a:avLst/>
            </a:prstGeom>
            <a:noFill/>
            <a:ln>
              <a:noFill/>
            </a:ln>
          </p:spPr>
        </p:pic>
        <p:pic>
          <p:nvPicPr>
            <p:cNvPr id="241" name="Google Shape;241;p7" descr="Shape, circle&#10;&#10;Description automatically generated"/>
            <p:cNvPicPr preferRelativeResize="0"/>
            <p:nvPr/>
          </p:nvPicPr>
          <p:blipFill rotWithShape="1">
            <a:blip r:embed="rId10">
              <a:alphaModFix/>
            </a:blip>
            <a:srcRect/>
            <a:stretch/>
          </p:blipFill>
          <p:spPr>
            <a:xfrm>
              <a:off x="3059062" y="5407480"/>
              <a:ext cx="306108" cy="305959"/>
            </a:xfrm>
            <a:prstGeom prst="rect">
              <a:avLst/>
            </a:prstGeom>
            <a:noFill/>
            <a:ln>
              <a:noFill/>
            </a:ln>
          </p:spPr>
        </p:pic>
        <p:pic>
          <p:nvPicPr>
            <p:cNvPr id="242" name="Google Shape;242;p7" descr="Shape, circle&#10;&#10;Description automatically generated"/>
            <p:cNvPicPr preferRelativeResize="0"/>
            <p:nvPr/>
          </p:nvPicPr>
          <p:blipFill rotWithShape="1">
            <a:blip r:embed="rId10">
              <a:alphaModFix/>
            </a:blip>
            <a:srcRect/>
            <a:stretch/>
          </p:blipFill>
          <p:spPr>
            <a:xfrm>
              <a:off x="3411377" y="5407480"/>
              <a:ext cx="306108" cy="305959"/>
            </a:xfrm>
            <a:prstGeom prst="rect">
              <a:avLst/>
            </a:prstGeom>
            <a:noFill/>
            <a:ln>
              <a:noFill/>
            </a:ln>
          </p:spPr>
        </p:pic>
        <p:grpSp>
          <p:nvGrpSpPr>
            <p:cNvPr id="243" name="Google Shape;243;p7"/>
            <p:cNvGrpSpPr/>
            <p:nvPr/>
          </p:nvGrpSpPr>
          <p:grpSpPr>
            <a:xfrm>
              <a:off x="621411" y="4996777"/>
              <a:ext cx="690400" cy="716687"/>
              <a:chOff x="621411" y="4996777"/>
              <a:chExt cx="690400" cy="716687"/>
            </a:xfrm>
          </p:grpSpPr>
          <p:pic>
            <p:nvPicPr>
              <p:cNvPr id="244" name="Google Shape;244;p7" descr="Shape, circle&#10;&#10;Description automatically generated"/>
              <p:cNvPicPr preferRelativeResize="0"/>
              <p:nvPr/>
            </p:nvPicPr>
            <p:blipFill rotWithShape="1">
              <a:blip r:embed="rId11">
                <a:alphaModFix/>
              </a:blip>
              <a:srcRect/>
              <a:stretch/>
            </p:blipFill>
            <p:spPr>
              <a:xfrm>
                <a:off x="621411" y="4996777"/>
                <a:ext cx="306000" cy="306000"/>
              </a:xfrm>
              <a:prstGeom prst="rect">
                <a:avLst/>
              </a:prstGeom>
              <a:noFill/>
              <a:ln>
                <a:noFill/>
              </a:ln>
            </p:spPr>
          </p:pic>
          <p:pic>
            <p:nvPicPr>
              <p:cNvPr id="245" name="Google Shape;245;p7" descr="Shape, circle&#10;&#10;Description automatically generated"/>
              <p:cNvPicPr preferRelativeResize="0"/>
              <p:nvPr/>
            </p:nvPicPr>
            <p:blipFill rotWithShape="1">
              <a:blip r:embed="rId11">
                <a:alphaModFix/>
              </a:blip>
              <a:srcRect/>
              <a:stretch/>
            </p:blipFill>
            <p:spPr>
              <a:xfrm>
                <a:off x="621411" y="5367802"/>
                <a:ext cx="306000" cy="306000"/>
              </a:xfrm>
              <a:prstGeom prst="rect">
                <a:avLst/>
              </a:prstGeom>
              <a:noFill/>
              <a:ln>
                <a:noFill/>
              </a:ln>
            </p:spPr>
          </p:pic>
          <p:pic>
            <p:nvPicPr>
              <p:cNvPr id="246" name="Google Shape;246;p7" descr="Shape, circle&#10;&#10;Description automatically generated"/>
              <p:cNvPicPr preferRelativeResize="0"/>
              <p:nvPr/>
            </p:nvPicPr>
            <p:blipFill rotWithShape="1">
              <a:blip r:embed="rId11">
                <a:alphaModFix/>
              </a:blip>
              <a:srcRect/>
              <a:stretch/>
            </p:blipFill>
            <p:spPr>
              <a:xfrm>
                <a:off x="1005811" y="4996777"/>
                <a:ext cx="306000" cy="306000"/>
              </a:xfrm>
              <a:prstGeom prst="rect">
                <a:avLst/>
              </a:prstGeom>
              <a:noFill/>
              <a:ln>
                <a:noFill/>
              </a:ln>
            </p:spPr>
          </p:pic>
          <p:pic>
            <p:nvPicPr>
              <p:cNvPr id="247" name="Google Shape;247;p7" descr="Shape, circle&#10;&#10;Description automatically generated"/>
              <p:cNvPicPr preferRelativeResize="0"/>
              <p:nvPr/>
            </p:nvPicPr>
            <p:blipFill rotWithShape="1">
              <a:blip r:embed="rId11">
                <a:alphaModFix/>
              </a:blip>
              <a:srcRect/>
              <a:stretch/>
            </p:blipFill>
            <p:spPr>
              <a:xfrm>
                <a:off x="1005811" y="5407465"/>
                <a:ext cx="306000" cy="306000"/>
              </a:xfrm>
              <a:prstGeom prst="rect">
                <a:avLst/>
              </a:prstGeom>
              <a:noFill/>
              <a:ln>
                <a:noFill/>
              </a:ln>
            </p:spPr>
          </p:pic>
        </p:grpSp>
      </p:grpSp>
      <p:sp>
        <p:nvSpPr>
          <p:cNvPr id="58" name="TextBox 57">
            <a:extLst>
              <a:ext uri="{FF2B5EF4-FFF2-40B4-BE49-F238E27FC236}">
                <a16:creationId xmlns:a16="http://schemas.microsoft.com/office/drawing/2014/main" id="{2641C694-C8EE-5E47-B56A-4165DC90E3DE}"/>
              </a:ext>
            </a:extLst>
          </p:cNvPr>
          <p:cNvSpPr txBox="1"/>
          <p:nvPr/>
        </p:nvSpPr>
        <p:spPr>
          <a:xfrm>
            <a:off x="4498989" y="2475587"/>
            <a:ext cx="7622843" cy="455125"/>
          </a:xfrm>
          <a:prstGeom prst="rect">
            <a:avLst/>
          </a:prstGeom>
          <a:noFill/>
        </p:spPr>
        <p:txBody>
          <a:bodyPr wrap="square">
            <a:spAutoFit/>
          </a:bodyPr>
          <a:lstStyle/>
          <a:p>
            <a:pPr>
              <a:lnSpc>
                <a:spcPct val="150000"/>
              </a:lnSpc>
            </a:pPr>
            <a:r>
              <a:rPr lang="en-GB" sz="1800" dirty="0">
                <a:latin typeface="Century Gothic" panose="020B0502020202020204" pitchFamily="34" charset="0"/>
              </a:rPr>
              <a:t>_____ is made up of _____ hundreds, _____ tens and _____ ones.</a:t>
            </a:r>
          </a:p>
        </p:txBody>
      </p:sp>
      <p:sp>
        <p:nvSpPr>
          <p:cNvPr id="60" name="TextBox 59">
            <a:extLst>
              <a:ext uri="{FF2B5EF4-FFF2-40B4-BE49-F238E27FC236}">
                <a16:creationId xmlns:a16="http://schemas.microsoft.com/office/drawing/2014/main" id="{3708F678-60DD-2E45-AD95-D3369D72ED2D}"/>
              </a:ext>
            </a:extLst>
          </p:cNvPr>
          <p:cNvSpPr txBox="1"/>
          <p:nvPr/>
        </p:nvSpPr>
        <p:spPr>
          <a:xfrm>
            <a:off x="4498989" y="3474674"/>
            <a:ext cx="7314385" cy="1286121"/>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665"/>
              <a:buNone/>
            </a:pPr>
            <a:r>
              <a:rPr lang="en-GB" sz="1800" dirty="0">
                <a:latin typeface="Century Gothic" panose="020B0502020202020204" pitchFamily="34" charset="0"/>
              </a:rPr>
              <a:t>_____ is made up of _____ hundreds, _____ tens and _____ ones.</a:t>
            </a:r>
          </a:p>
          <a:p>
            <a:pPr marL="0" lvl="0" indent="0" algn="l" rtl="0">
              <a:lnSpc>
                <a:spcPct val="150000"/>
              </a:lnSpc>
              <a:spcBef>
                <a:spcPts val="0"/>
              </a:spcBef>
              <a:spcAft>
                <a:spcPts val="0"/>
              </a:spcAft>
              <a:buClr>
                <a:srgbClr val="222222"/>
              </a:buClr>
              <a:buSzPts val="1665"/>
              <a:buNone/>
            </a:pPr>
            <a:r>
              <a:rPr lang="en-GB" sz="1800" dirty="0">
                <a:latin typeface="Century Gothic" panose="020B0502020202020204" pitchFamily="34" charset="0"/>
              </a:rPr>
              <a:t>_____ can be made using _____ hundreds counters, _____ tens counters and _____ ones counters.</a:t>
            </a:r>
          </a:p>
        </p:txBody>
      </p:sp>
      <p:sp>
        <p:nvSpPr>
          <p:cNvPr id="61" name="TextBox 60">
            <a:extLst>
              <a:ext uri="{FF2B5EF4-FFF2-40B4-BE49-F238E27FC236}">
                <a16:creationId xmlns:a16="http://schemas.microsoft.com/office/drawing/2014/main" id="{B8D2B13B-5DC7-A74C-8A72-E849BB1F38AF}"/>
              </a:ext>
            </a:extLst>
          </p:cNvPr>
          <p:cNvSpPr txBox="1"/>
          <p:nvPr/>
        </p:nvSpPr>
        <p:spPr>
          <a:xfrm>
            <a:off x="4482922" y="5430935"/>
            <a:ext cx="7314385"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665"/>
              <a:buNone/>
            </a:pPr>
            <a:r>
              <a:rPr lang="en-GB" sz="1800" dirty="0">
                <a:latin typeface="Century Gothic" panose="020B0502020202020204" pitchFamily="34" charset="0"/>
              </a:rPr>
              <a:t>_____ is made up of _____ hundreds, _____ tens and _____ ones.</a:t>
            </a:r>
          </a:p>
        </p:txBody>
      </p:sp>
      <p:grpSp>
        <p:nvGrpSpPr>
          <p:cNvPr id="7" name="Group 6">
            <a:extLst>
              <a:ext uri="{FF2B5EF4-FFF2-40B4-BE49-F238E27FC236}">
                <a16:creationId xmlns:a16="http://schemas.microsoft.com/office/drawing/2014/main" id="{155A72E1-DCDB-E54C-A8FA-0E283D37788E}"/>
              </a:ext>
            </a:extLst>
          </p:cNvPr>
          <p:cNvGrpSpPr/>
          <p:nvPr/>
        </p:nvGrpSpPr>
        <p:grpSpPr>
          <a:xfrm>
            <a:off x="4531914" y="5431693"/>
            <a:ext cx="6318786" cy="380195"/>
            <a:chOff x="4531914" y="5431693"/>
            <a:chExt cx="6318786" cy="380195"/>
          </a:xfrm>
        </p:grpSpPr>
        <p:sp>
          <p:nvSpPr>
            <p:cNvPr id="66" name="TextBox 65">
              <a:extLst>
                <a:ext uri="{FF2B5EF4-FFF2-40B4-BE49-F238E27FC236}">
                  <a16:creationId xmlns:a16="http://schemas.microsoft.com/office/drawing/2014/main" id="{7395E606-5811-6E45-A8E5-19D29F0E3999}"/>
                </a:ext>
              </a:extLst>
            </p:cNvPr>
            <p:cNvSpPr txBox="1"/>
            <p:nvPr/>
          </p:nvSpPr>
          <p:spPr>
            <a:xfrm>
              <a:off x="4531914" y="5431693"/>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404</a:t>
              </a:r>
              <a:endParaRPr lang="en-GB" sz="1800" dirty="0"/>
            </a:p>
          </p:txBody>
        </p:sp>
        <p:sp>
          <p:nvSpPr>
            <p:cNvPr id="67" name="TextBox 66">
              <a:extLst>
                <a:ext uri="{FF2B5EF4-FFF2-40B4-BE49-F238E27FC236}">
                  <a16:creationId xmlns:a16="http://schemas.microsoft.com/office/drawing/2014/main" id="{606847BB-8033-E346-8CAC-32B3E68ED4D6}"/>
                </a:ext>
              </a:extLst>
            </p:cNvPr>
            <p:cNvSpPr txBox="1"/>
            <p:nvPr/>
          </p:nvSpPr>
          <p:spPr>
            <a:xfrm>
              <a:off x="6653006" y="5431693"/>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68" name="TextBox 67">
              <a:extLst>
                <a:ext uri="{FF2B5EF4-FFF2-40B4-BE49-F238E27FC236}">
                  <a16:creationId xmlns:a16="http://schemas.microsoft.com/office/drawing/2014/main" id="{95FCBAB7-A72A-D044-9043-0A62426F642E}"/>
                </a:ext>
              </a:extLst>
            </p:cNvPr>
            <p:cNvSpPr txBox="1"/>
            <p:nvPr/>
          </p:nvSpPr>
          <p:spPr>
            <a:xfrm>
              <a:off x="8464331" y="544214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0</a:t>
              </a:r>
              <a:endParaRPr lang="en-GB" sz="1800" dirty="0"/>
            </a:p>
          </p:txBody>
        </p:sp>
        <p:sp>
          <p:nvSpPr>
            <p:cNvPr id="69" name="TextBox 68">
              <a:extLst>
                <a:ext uri="{FF2B5EF4-FFF2-40B4-BE49-F238E27FC236}">
                  <a16:creationId xmlns:a16="http://schemas.microsoft.com/office/drawing/2014/main" id="{7872D9B0-E07C-6341-B1EF-D2027F822726}"/>
                </a:ext>
              </a:extLst>
            </p:cNvPr>
            <p:cNvSpPr txBox="1"/>
            <p:nvPr/>
          </p:nvSpPr>
          <p:spPr>
            <a:xfrm>
              <a:off x="10130819" y="544255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grpSp>
      <p:grpSp>
        <p:nvGrpSpPr>
          <p:cNvPr id="5" name="Group 4">
            <a:extLst>
              <a:ext uri="{FF2B5EF4-FFF2-40B4-BE49-F238E27FC236}">
                <a16:creationId xmlns:a16="http://schemas.microsoft.com/office/drawing/2014/main" id="{531C8DB0-55D0-734D-B7D4-B952608DE064}"/>
              </a:ext>
            </a:extLst>
          </p:cNvPr>
          <p:cNvGrpSpPr/>
          <p:nvPr/>
        </p:nvGrpSpPr>
        <p:grpSpPr>
          <a:xfrm>
            <a:off x="4482922" y="2444659"/>
            <a:ext cx="6421710" cy="407608"/>
            <a:chOff x="4482922" y="2444659"/>
            <a:chExt cx="6421710" cy="407608"/>
          </a:xfrm>
        </p:grpSpPr>
        <p:sp>
          <p:nvSpPr>
            <p:cNvPr id="63" name="TextBox 62">
              <a:extLst>
                <a:ext uri="{FF2B5EF4-FFF2-40B4-BE49-F238E27FC236}">
                  <a16:creationId xmlns:a16="http://schemas.microsoft.com/office/drawing/2014/main" id="{F6629D57-FAA0-1342-985B-22E6CE02280A}"/>
                </a:ext>
              </a:extLst>
            </p:cNvPr>
            <p:cNvSpPr txBox="1"/>
            <p:nvPr/>
          </p:nvSpPr>
          <p:spPr>
            <a:xfrm>
              <a:off x="4482922" y="2444659"/>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188</a:t>
              </a:r>
              <a:endParaRPr lang="en-GB" sz="1800" dirty="0"/>
            </a:p>
          </p:txBody>
        </p:sp>
        <p:sp>
          <p:nvSpPr>
            <p:cNvPr id="70" name="TextBox 69">
              <a:extLst>
                <a:ext uri="{FF2B5EF4-FFF2-40B4-BE49-F238E27FC236}">
                  <a16:creationId xmlns:a16="http://schemas.microsoft.com/office/drawing/2014/main" id="{FF03E652-1379-724C-99C9-CD0B4A9BEA59}"/>
                </a:ext>
              </a:extLst>
            </p:cNvPr>
            <p:cNvSpPr txBox="1"/>
            <p:nvPr/>
          </p:nvSpPr>
          <p:spPr>
            <a:xfrm>
              <a:off x="6706938" y="2472072"/>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a:t>
              </a:r>
              <a:endParaRPr lang="en-GB" sz="1800" dirty="0"/>
            </a:p>
          </p:txBody>
        </p:sp>
        <p:sp>
          <p:nvSpPr>
            <p:cNvPr id="71" name="TextBox 70">
              <a:extLst>
                <a:ext uri="{FF2B5EF4-FFF2-40B4-BE49-F238E27FC236}">
                  <a16:creationId xmlns:a16="http://schemas.microsoft.com/office/drawing/2014/main" id="{A2CE9150-73C9-8B4F-A71A-4F601F38DE20}"/>
                </a:ext>
              </a:extLst>
            </p:cNvPr>
            <p:cNvSpPr txBox="1"/>
            <p:nvPr/>
          </p:nvSpPr>
          <p:spPr>
            <a:xfrm>
              <a:off x="8518263" y="2482525"/>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sp>
          <p:nvSpPr>
            <p:cNvPr id="72" name="TextBox 71">
              <a:extLst>
                <a:ext uri="{FF2B5EF4-FFF2-40B4-BE49-F238E27FC236}">
                  <a16:creationId xmlns:a16="http://schemas.microsoft.com/office/drawing/2014/main" id="{4F03B1E6-C494-9741-A59E-A10537C53523}"/>
                </a:ext>
              </a:extLst>
            </p:cNvPr>
            <p:cNvSpPr txBox="1"/>
            <p:nvPr/>
          </p:nvSpPr>
          <p:spPr>
            <a:xfrm>
              <a:off x="10184751" y="2482935"/>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grpSp>
      <p:grpSp>
        <p:nvGrpSpPr>
          <p:cNvPr id="6" name="Group 5">
            <a:extLst>
              <a:ext uri="{FF2B5EF4-FFF2-40B4-BE49-F238E27FC236}">
                <a16:creationId xmlns:a16="http://schemas.microsoft.com/office/drawing/2014/main" id="{A13E3D05-5D44-5F44-8ED2-2D8318FB1B23}"/>
              </a:ext>
            </a:extLst>
          </p:cNvPr>
          <p:cNvGrpSpPr/>
          <p:nvPr/>
        </p:nvGrpSpPr>
        <p:grpSpPr>
          <a:xfrm>
            <a:off x="4523865" y="3484673"/>
            <a:ext cx="6380767" cy="1190307"/>
            <a:chOff x="4523865" y="3484673"/>
            <a:chExt cx="6380767" cy="1190307"/>
          </a:xfrm>
        </p:grpSpPr>
        <p:sp>
          <p:nvSpPr>
            <p:cNvPr id="64" name="TextBox 63">
              <a:extLst>
                <a:ext uri="{FF2B5EF4-FFF2-40B4-BE49-F238E27FC236}">
                  <a16:creationId xmlns:a16="http://schemas.microsoft.com/office/drawing/2014/main" id="{38863ECE-D625-9542-BBCD-0FC7DB74F85E}"/>
                </a:ext>
              </a:extLst>
            </p:cNvPr>
            <p:cNvSpPr txBox="1"/>
            <p:nvPr/>
          </p:nvSpPr>
          <p:spPr>
            <a:xfrm>
              <a:off x="4523865" y="349553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188</a:t>
              </a:r>
              <a:endParaRPr lang="en-GB" sz="1800" dirty="0"/>
            </a:p>
          </p:txBody>
        </p:sp>
        <p:sp>
          <p:nvSpPr>
            <p:cNvPr id="65" name="TextBox 64">
              <a:extLst>
                <a:ext uri="{FF2B5EF4-FFF2-40B4-BE49-F238E27FC236}">
                  <a16:creationId xmlns:a16="http://schemas.microsoft.com/office/drawing/2014/main" id="{A2CEB7F4-D7BB-FC4C-9FCF-2AB73A08FB1E}"/>
                </a:ext>
              </a:extLst>
            </p:cNvPr>
            <p:cNvSpPr txBox="1"/>
            <p:nvPr/>
          </p:nvSpPr>
          <p:spPr>
            <a:xfrm>
              <a:off x="4537513" y="3904969"/>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188</a:t>
              </a:r>
              <a:endParaRPr lang="en-GB" sz="1800" dirty="0"/>
            </a:p>
          </p:txBody>
        </p:sp>
        <p:sp>
          <p:nvSpPr>
            <p:cNvPr id="73" name="TextBox 72">
              <a:extLst>
                <a:ext uri="{FF2B5EF4-FFF2-40B4-BE49-F238E27FC236}">
                  <a16:creationId xmlns:a16="http://schemas.microsoft.com/office/drawing/2014/main" id="{E338F5FB-7EA7-8C40-8F17-F8DA60F78D62}"/>
                </a:ext>
              </a:extLst>
            </p:cNvPr>
            <p:cNvSpPr txBox="1"/>
            <p:nvPr/>
          </p:nvSpPr>
          <p:spPr>
            <a:xfrm>
              <a:off x="6653006" y="3484673"/>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a:t>
              </a:r>
              <a:endParaRPr lang="en-GB" sz="1800" dirty="0"/>
            </a:p>
          </p:txBody>
        </p:sp>
        <p:sp>
          <p:nvSpPr>
            <p:cNvPr id="74" name="TextBox 73">
              <a:extLst>
                <a:ext uri="{FF2B5EF4-FFF2-40B4-BE49-F238E27FC236}">
                  <a16:creationId xmlns:a16="http://schemas.microsoft.com/office/drawing/2014/main" id="{FA45D07D-C2CA-254D-8327-0CBC56C7F6AF}"/>
                </a:ext>
              </a:extLst>
            </p:cNvPr>
            <p:cNvSpPr txBox="1"/>
            <p:nvPr/>
          </p:nvSpPr>
          <p:spPr>
            <a:xfrm>
              <a:off x="8464331" y="349512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sp>
          <p:nvSpPr>
            <p:cNvPr id="75" name="TextBox 74">
              <a:extLst>
                <a:ext uri="{FF2B5EF4-FFF2-40B4-BE49-F238E27FC236}">
                  <a16:creationId xmlns:a16="http://schemas.microsoft.com/office/drawing/2014/main" id="{38BCC4C7-FCEF-7D41-99E5-0E953EFE085B}"/>
                </a:ext>
              </a:extLst>
            </p:cNvPr>
            <p:cNvSpPr txBox="1"/>
            <p:nvPr/>
          </p:nvSpPr>
          <p:spPr>
            <a:xfrm>
              <a:off x="10130819" y="349553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sp>
          <p:nvSpPr>
            <p:cNvPr id="77" name="TextBox 76">
              <a:extLst>
                <a:ext uri="{FF2B5EF4-FFF2-40B4-BE49-F238E27FC236}">
                  <a16:creationId xmlns:a16="http://schemas.microsoft.com/office/drawing/2014/main" id="{17D5FEBE-DF2C-B34E-A97C-D04A481B4F36}"/>
                </a:ext>
              </a:extLst>
            </p:cNvPr>
            <p:cNvSpPr txBox="1"/>
            <p:nvPr/>
          </p:nvSpPr>
          <p:spPr>
            <a:xfrm>
              <a:off x="7392149" y="393631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a:t>
              </a:r>
              <a:endParaRPr lang="en-GB" sz="1800" dirty="0"/>
            </a:p>
          </p:txBody>
        </p:sp>
        <p:sp>
          <p:nvSpPr>
            <p:cNvPr id="78" name="TextBox 77">
              <a:extLst>
                <a:ext uri="{FF2B5EF4-FFF2-40B4-BE49-F238E27FC236}">
                  <a16:creationId xmlns:a16="http://schemas.microsoft.com/office/drawing/2014/main" id="{6024DA4B-FF60-B846-A0A9-7ED2E9A33DFC}"/>
                </a:ext>
              </a:extLst>
            </p:cNvPr>
            <p:cNvSpPr txBox="1"/>
            <p:nvPr/>
          </p:nvSpPr>
          <p:spPr>
            <a:xfrm>
              <a:off x="10184751" y="3936316"/>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sp>
          <p:nvSpPr>
            <p:cNvPr id="79" name="TextBox 78">
              <a:extLst>
                <a:ext uri="{FF2B5EF4-FFF2-40B4-BE49-F238E27FC236}">
                  <a16:creationId xmlns:a16="http://schemas.microsoft.com/office/drawing/2014/main" id="{FC2627A1-FD2C-5F4A-8389-51F8F4E24D21}"/>
                </a:ext>
              </a:extLst>
            </p:cNvPr>
            <p:cNvSpPr txBox="1"/>
            <p:nvPr/>
          </p:nvSpPr>
          <p:spPr>
            <a:xfrm>
              <a:off x="6045633" y="4305648"/>
              <a:ext cx="719881"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8</a:t>
              </a:r>
              <a:endParaRPr lang="en-GB" sz="1800" dirty="0"/>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19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54" name="Google Shape;254;p8"/>
          <p:cNvSpPr txBox="1">
            <a:spLocks noGrp="1"/>
          </p:cNvSpPr>
          <p:nvPr>
            <p:ph type="body" idx="2"/>
          </p:nvPr>
        </p:nvSpPr>
        <p:spPr>
          <a:xfrm>
            <a:off x="263046" y="1176338"/>
            <a:ext cx="11736887" cy="102225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Who is correct? </a:t>
            </a:r>
            <a:endParaRPr/>
          </a:p>
          <a:p>
            <a:pPr marL="0" lvl="0" indent="0" algn="l" rtl="0">
              <a:lnSpc>
                <a:spcPct val="150000"/>
              </a:lnSpc>
              <a:spcBef>
                <a:spcPts val="1000"/>
              </a:spcBef>
              <a:spcAft>
                <a:spcPts val="0"/>
              </a:spcAft>
              <a:buClr>
                <a:srgbClr val="222222"/>
              </a:buClr>
              <a:buSzPts val="1800"/>
              <a:buNone/>
            </a:pPr>
            <a:r>
              <a:rPr lang="en-GB"/>
              <a:t>Explain your answer.</a:t>
            </a:r>
            <a:endParaRPr/>
          </a:p>
        </p:txBody>
      </p:sp>
      <p:sp>
        <p:nvSpPr>
          <p:cNvPr id="255" name="Google Shape;255;p8"/>
          <p:cNvSpPr txBox="1"/>
          <p:nvPr/>
        </p:nvSpPr>
        <p:spPr>
          <a:xfrm>
            <a:off x="263046" y="4487251"/>
            <a:ext cx="1016384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top Mathling is not correct. It has confused the value of the of the tens and ones. The bottom Mathling is correct because there are 8 hundreds, 1 ten and 0 ones. As there are no ones it added a placeholder zero in the ones column when writing the number.</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8 hundreds + 1 ten + 0 ones = 810         800 + 10 + 0 = 810</a:t>
            </a:r>
            <a:endParaRPr sz="1800" dirty="0">
              <a:solidFill>
                <a:srgbClr val="43A047"/>
              </a:solidFill>
              <a:latin typeface="Century Gothic"/>
              <a:ea typeface="Century Gothic"/>
              <a:cs typeface="Century Gothic"/>
              <a:sym typeface="Century Gothic"/>
            </a:endParaRPr>
          </a:p>
        </p:txBody>
      </p:sp>
      <p:sp>
        <p:nvSpPr>
          <p:cNvPr id="256" name="Google Shape;25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57" name="Google Shape;257;p8"/>
          <p:cNvGrpSpPr/>
          <p:nvPr/>
        </p:nvGrpSpPr>
        <p:grpSpPr>
          <a:xfrm>
            <a:off x="365396" y="2297788"/>
            <a:ext cx="4976999" cy="1939774"/>
            <a:chOff x="263046" y="2459113"/>
            <a:chExt cx="4976999" cy="1939774"/>
          </a:xfrm>
        </p:grpSpPr>
        <p:grpSp>
          <p:nvGrpSpPr>
            <p:cNvPr id="258" name="Google Shape;258;p8"/>
            <p:cNvGrpSpPr/>
            <p:nvPr/>
          </p:nvGrpSpPr>
          <p:grpSpPr>
            <a:xfrm>
              <a:off x="263046" y="2459113"/>
              <a:ext cx="4976999" cy="1939774"/>
              <a:chOff x="263046" y="4509509"/>
              <a:chExt cx="4976999" cy="1939774"/>
            </a:xfrm>
          </p:grpSpPr>
          <p:pic>
            <p:nvPicPr>
              <p:cNvPr id="259" name="Google Shape;259;p8" descr="Treemap chart&#10;&#10;Description automatically generated with medium confidence"/>
              <p:cNvPicPr preferRelativeResize="0"/>
              <p:nvPr/>
            </p:nvPicPr>
            <p:blipFill rotWithShape="1">
              <a:blip r:embed="rId3">
                <a:alphaModFix/>
              </a:blip>
              <a:srcRect/>
              <a:stretch/>
            </p:blipFill>
            <p:spPr>
              <a:xfrm>
                <a:off x="263046" y="4509509"/>
                <a:ext cx="4976999" cy="1939774"/>
              </a:xfrm>
              <a:prstGeom prst="rect">
                <a:avLst/>
              </a:prstGeom>
              <a:noFill/>
              <a:ln>
                <a:noFill/>
              </a:ln>
            </p:spPr>
          </p:pic>
          <p:pic>
            <p:nvPicPr>
              <p:cNvPr id="260" name="Google Shape;260;p8"/>
              <p:cNvPicPr preferRelativeResize="0"/>
              <p:nvPr/>
            </p:nvPicPr>
            <p:blipFill rotWithShape="1">
              <a:blip r:embed="rId4">
                <a:alphaModFix/>
              </a:blip>
              <a:srcRect/>
              <a:stretch/>
            </p:blipFill>
            <p:spPr>
              <a:xfrm>
                <a:off x="338789" y="5004743"/>
                <a:ext cx="512877" cy="481793"/>
              </a:xfrm>
              <a:prstGeom prst="rect">
                <a:avLst/>
              </a:prstGeom>
              <a:noFill/>
              <a:ln>
                <a:noFill/>
              </a:ln>
            </p:spPr>
          </p:pic>
          <p:pic>
            <p:nvPicPr>
              <p:cNvPr id="261" name="Google Shape;261;p8"/>
              <p:cNvPicPr preferRelativeResize="0"/>
              <p:nvPr/>
            </p:nvPicPr>
            <p:blipFill rotWithShape="1">
              <a:blip r:embed="rId4">
                <a:alphaModFix/>
              </a:blip>
              <a:srcRect/>
              <a:stretch/>
            </p:blipFill>
            <p:spPr>
              <a:xfrm>
                <a:off x="851666" y="5004743"/>
                <a:ext cx="512877" cy="481793"/>
              </a:xfrm>
              <a:prstGeom prst="rect">
                <a:avLst/>
              </a:prstGeom>
              <a:noFill/>
              <a:ln>
                <a:noFill/>
              </a:ln>
            </p:spPr>
          </p:pic>
          <p:pic>
            <p:nvPicPr>
              <p:cNvPr id="262" name="Google Shape;262;p8"/>
              <p:cNvPicPr preferRelativeResize="0"/>
              <p:nvPr/>
            </p:nvPicPr>
            <p:blipFill rotWithShape="1">
              <a:blip r:embed="rId4">
                <a:alphaModFix/>
              </a:blip>
              <a:srcRect/>
              <a:stretch/>
            </p:blipFill>
            <p:spPr>
              <a:xfrm>
                <a:off x="1365675" y="5004743"/>
                <a:ext cx="512877" cy="481793"/>
              </a:xfrm>
              <a:prstGeom prst="rect">
                <a:avLst/>
              </a:prstGeom>
              <a:noFill/>
              <a:ln>
                <a:noFill/>
              </a:ln>
            </p:spPr>
          </p:pic>
          <p:pic>
            <p:nvPicPr>
              <p:cNvPr id="263" name="Google Shape;263;p8"/>
              <p:cNvPicPr preferRelativeResize="0"/>
              <p:nvPr/>
            </p:nvPicPr>
            <p:blipFill rotWithShape="1">
              <a:blip r:embed="rId4">
                <a:alphaModFix/>
              </a:blip>
              <a:srcRect/>
              <a:stretch/>
            </p:blipFill>
            <p:spPr>
              <a:xfrm>
                <a:off x="338789" y="5535587"/>
                <a:ext cx="512877" cy="481793"/>
              </a:xfrm>
              <a:prstGeom prst="rect">
                <a:avLst/>
              </a:prstGeom>
              <a:noFill/>
              <a:ln>
                <a:noFill/>
              </a:ln>
            </p:spPr>
          </p:pic>
          <p:pic>
            <p:nvPicPr>
              <p:cNvPr id="264" name="Google Shape;264;p8"/>
              <p:cNvPicPr preferRelativeResize="0"/>
              <p:nvPr/>
            </p:nvPicPr>
            <p:blipFill rotWithShape="1">
              <a:blip r:embed="rId4">
                <a:alphaModFix/>
              </a:blip>
              <a:srcRect/>
              <a:stretch/>
            </p:blipFill>
            <p:spPr>
              <a:xfrm>
                <a:off x="836124" y="5535586"/>
                <a:ext cx="512877" cy="481793"/>
              </a:xfrm>
              <a:prstGeom prst="rect">
                <a:avLst/>
              </a:prstGeom>
              <a:noFill/>
              <a:ln>
                <a:noFill/>
              </a:ln>
            </p:spPr>
          </p:pic>
          <p:pic>
            <p:nvPicPr>
              <p:cNvPr id="265" name="Google Shape;265;p8"/>
              <p:cNvPicPr preferRelativeResize="0"/>
              <p:nvPr/>
            </p:nvPicPr>
            <p:blipFill rotWithShape="1">
              <a:blip r:embed="rId4">
                <a:alphaModFix/>
              </a:blip>
              <a:srcRect/>
              <a:stretch/>
            </p:blipFill>
            <p:spPr>
              <a:xfrm>
                <a:off x="1364543" y="5535585"/>
                <a:ext cx="512877" cy="481793"/>
              </a:xfrm>
              <a:prstGeom prst="rect">
                <a:avLst/>
              </a:prstGeom>
              <a:noFill/>
              <a:ln>
                <a:noFill/>
              </a:ln>
            </p:spPr>
          </p:pic>
          <p:pic>
            <p:nvPicPr>
              <p:cNvPr id="266" name="Google Shape;266;p8"/>
              <p:cNvPicPr preferRelativeResize="0"/>
              <p:nvPr/>
            </p:nvPicPr>
            <p:blipFill rotWithShape="1">
              <a:blip r:embed="rId4">
                <a:alphaModFix/>
              </a:blip>
              <a:srcRect/>
              <a:stretch/>
            </p:blipFill>
            <p:spPr>
              <a:xfrm>
                <a:off x="560980" y="5965076"/>
                <a:ext cx="512877" cy="481793"/>
              </a:xfrm>
              <a:prstGeom prst="rect">
                <a:avLst/>
              </a:prstGeom>
              <a:noFill/>
              <a:ln>
                <a:noFill/>
              </a:ln>
            </p:spPr>
          </p:pic>
          <p:pic>
            <p:nvPicPr>
              <p:cNvPr id="267" name="Google Shape;267;p8"/>
              <p:cNvPicPr preferRelativeResize="0"/>
              <p:nvPr/>
            </p:nvPicPr>
            <p:blipFill rotWithShape="1">
              <a:blip r:embed="rId4">
                <a:alphaModFix/>
              </a:blip>
              <a:srcRect/>
              <a:stretch/>
            </p:blipFill>
            <p:spPr>
              <a:xfrm>
                <a:off x="1115352" y="5965076"/>
                <a:ext cx="512877" cy="481793"/>
              </a:xfrm>
              <a:prstGeom prst="rect">
                <a:avLst/>
              </a:prstGeom>
              <a:noFill/>
              <a:ln>
                <a:noFill/>
              </a:ln>
            </p:spPr>
          </p:pic>
        </p:grpSp>
        <p:pic>
          <p:nvPicPr>
            <p:cNvPr id="268" name="Google Shape;268;p8"/>
            <p:cNvPicPr preferRelativeResize="0"/>
            <p:nvPr/>
          </p:nvPicPr>
          <p:blipFill rotWithShape="1">
            <a:blip r:embed="rId5">
              <a:alphaModFix/>
            </a:blip>
            <a:srcRect/>
            <a:stretch/>
          </p:blipFill>
          <p:spPr>
            <a:xfrm>
              <a:off x="2466040" y="3371314"/>
              <a:ext cx="512877" cy="481793"/>
            </a:xfrm>
            <a:prstGeom prst="rect">
              <a:avLst/>
            </a:prstGeom>
            <a:noFill/>
            <a:ln>
              <a:noFill/>
            </a:ln>
          </p:spPr>
        </p:pic>
      </p:grpSp>
      <p:grpSp>
        <p:nvGrpSpPr>
          <p:cNvPr id="269" name="Google Shape;269;p8"/>
          <p:cNvGrpSpPr/>
          <p:nvPr/>
        </p:nvGrpSpPr>
        <p:grpSpPr>
          <a:xfrm>
            <a:off x="5834544" y="922874"/>
            <a:ext cx="5744357" cy="4250522"/>
            <a:chOff x="5834544" y="1004762"/>
            <a:chExt cx="5744357" cy="4250522"/>
          </a:xfrm>
        </p:grpSpPr>
        <p:pic>
          <p:nvPicPr>
            <p:cNvPr id="270" name="Google Shape;270;p8"/>
            <p:cNvPicPr preferRelativeResize="0"/>
            <p:nvPr/>
          </p:nvPicPr>
          <p:blipFill rotWithShape="1">
            <a:blip r:embed="rId6">
              <a:alphaModFix/>
            </a:blip>
            <a:srcRect/>
            <a:stretch/>
          </p:blipFill>
          <p:spPr>
            <a:xfrm>
              <a:off x="5834544" y="1575331"/>
              <a:ext cx="1507046" cy="1507046"/>
            </a:xfrm>
            <a:prstGeom prst="rect">
              <a:avLst/>
            </a:prstGeom>
            <a:noFill/>
            <a:ln>
              <a:noFill/>
            </a:ln>
          </p:spPr>
        </p:pic>
        <p:pic>
          <p:nvPicPr>
            <p:cNvPr id="271" name="Google Shape;271;p8"/>
            <p:cNvPicPr preferRelativeResize="0"/>
            <p:nvPr/>
          </p:nvPicPr>
          <p:blipFill rotWithShape="1">
            <a:blip r:embed="rId7">
              <a:alphaModFix/>
            </a:blip>
            <a:srcRect/>
            <a:stretch/>
          </p:blipFill>
          <p:spPr>
            <a:xfrm flipH="1">
              <a:off x="10076012" y="3748227"/>
              <a:ext cx="1502889" cy="1507057"/>
            </a:xfrm>
            <a:prstGeom prst="rect">
              <a:avLst/>
            </a:prstGeom>
            <a:noFill/>
            <a:ln>
              <a:noFill/>
            </a:ln>
          </p:spPr>
        </p:pic>
        <p:sp>
          <p:nvSpPr>
            <p:cNvPr id="272" name="Google Shape;272;p8"/>
            <p:cNvSpPr/>
            <p:nvPr/>
          </p:nvSpPr>
          <p:spPr>
            <a:xfrm>
              <a:off x="7341591" y="1004762"/>
              <a:ext cx="3910800" cy="882600"/>
            </a:xfrm>
            <a:prstGeom prst="wedgeEllipseCallout">
              <a:avLst>
                <a:gd name="adj1" fmla="val -59160"/>
                <a:gd name="adj2" fmla="val 53083"/>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The number is 801.</a:t>
              </a:r>
              <a:endParaRPr/>
            </a:p>
          </p:txBody>
        </p:sp>
        <p:sp>
          <p:nvSpPr>
            <p:cNvPr id="273" name="Google Shape;273;p8"/>
            <p:cNvSpPr/>
            <p:nvPr/>
          </p:nvSpPr>
          <p:spPr>
            <a:xfrm>
              <a:off x="6366609" y="3193780"/>
              <a:ext cx="3910813" cy="882728"/>
            </a:xfrm>
            <a:prstGeom prst="wedgeEllipseCallout">
              <a:avLst>
                <a:gd name="adj1" fmla="val 44993"/>
                <a:gd name="adj2" fmla="val 7191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a:solidFill>
                    <a:srgbClr val="222222"/>
                  </a:solidFill>
                  <a:latin typeface="Century Gothic"/>
                  <a:ea typeface="Century Gothic"/>
                  <a:cs typeface="Century Gothic"/>
                  <a:sym typeface="Century Gothic"/>
                </a:rPr>
                <a:t>The number is 810.</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nextCondLst>
                <p:cond evt="onClick" delay="0">
                  <p:tgtEl>
                    <p:spTgt spid="256"/>
                  </p:tgtEl>
                </p:cond>
              </p:nextCondLst>
            </p:seq>
          </p:childTnLst>
        </p:cTn>
      </p:par>
    </p:tnLst>
    <p:bldLst>
      <p:bldP spid="2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Diagram&#10;&#10;Description automatically generated">
            <a:extLst>
              <a:ext uri="{FF2B5EF4-FFF2-40B4-BE49-F238E27FC236}">
                <a16:creationId xmlns:a16="http://schemas.microsoft.com/office/drawing/2014/main" id="{B812F126-F474-3844-94CB-6B95D935CB0C}"/>
              </a:ext>
            </a:extLst>
          </p:cNvPr>
          <p:cNvPicPr>
            <a:picLocks noChangeAspect="1"/>
          </p:cNvPicPr>
          <p:nvPr/>
        </p:nvPicPr>
        <p:blipFill>
          <a:blip r:embed="rId3"/>
          <a:stretch>
            <a:fillRect/>
          </a:stretch>
        </p:blipFill>
        <p:spPr>
          <a:xfrm>
            <a:off x="263524" y="1077157"/>
            <a:ext cx="7924800" cy="47548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2668</Words>
  <Application>Microsoft Macintosh PowerPoint</Application>
  <PresentationFormat>Widescreen</PresentationFormat>
  <Paragraphs>190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represent 3-digit numbers using place value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Using place value charts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2022-08-24T17:46:58Z</dcterms:modified>
</cp:coreProperties>
</file>