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YNUDb8Q0zP+lEzSmDB7Z4kvZp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CCD4F4"/>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63A027-3B64-4591-8FB4-8C25A7E0A2DB}">
  <a:tblStyle styleId="{B063A027-3B64-4591-8FB4-8C25A7E0A2D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04471DF-3D65-410F-8535-4E843D1FCD2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5102"/>
  </p:normalViewPr>
  <p:slideViewPr>
    <p:cSldViewPr snapToGrid="0" snapToObjects="1">
      <p:cViewPr varScale="1">
        <p:scale>
          <a:sx n="90" d="100"/>
          <a:sy n="90" d="100"/>
        </p:scale>
        <p:origin x="4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value chart</a:t>
            </a:r>
            <a:r>
              <a:rPr lang="en-GB" dirty="0">
                <a:solidFill>
                  <a:srgbClr val="000000"/>
                </a:solidFill>
                <a:latin typeface="Arial"/>
                <a:ea typeface="Arial"/>
                <a:cs typeface="Arial"/>
                <a:sym typeface="Arial"/>
              </a:rPr>
              <a:t>s and counters.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hundreds/tens/ones are there? How do you know? If we add a ten to the tens column in 293, how many tens will we have in the tens column? What do we need to do when we have 10 or more in a place value column? What can we exchange 10 tens for?  How many tens in the tens column in 705? If we need to take a 10 away, we will need to exchange. How many tens can we exchange for 1 hundred? If we exchange 1 hundred for 10 tens, how many hundreds will we have left? Now can we take away 1 ten from the tens column to find ten less? When you find 1/10/100 more than a number, which digit changes? How could we find 1/10/100 less than the number shown? Would it help to draw in the extra 1/10/100 we are adding when we are finding 1/10/100 more? Would it help to cross out the 1/10/100 we are taking away when we are finding 1/10/100 less?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struggle when the result of finding 1, 10 or 100 more or less crosses a boundary within the number. For example, 10 more than 293 is 303. The concept of an exchange should be reinforced here. </a:t>
            </a:r>
            <a:endParaRPr dirty="0"/>
          </a:p>
        </p:txBody>
      </p:sp>
      <p:sp>
        <p:nvSpPr>
          <p:cNvPr id="451" name="Google Shape;4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50000"/>
              </a:lnSpc>
              <a:spcBef>
                <a:spcPts val="0"/>
              </a:spcBef>
              <a:spcAft>
                <a:spcPts val="0"/>
              </a:spcAft>
              <a:buClr>
                <a:schemeClr val="dk1"/>
              </a:buClr>
              <a:buSzPts val="1100"/>
              <a:buFont typeface="+mj-lt"/>
              <a:buAutoNum type="alphaLcParenR"/>
              <a:tabLst/>
              <a:defRPr/>
            </a:pPr>
            <a:r>
              <a:rPr lang="en-GB" dirty="0"/>
              <a:t>10 more than 440 = 450, 10 less than 440 = 430, 100 more than 440 = 540, 100 less than 440 = 340</a:t>
            </a:r>
          </a:p>
          <a:p>
            <a:pPr marL="228600" lvl="0" indent="-228600" algn="l" rtl="0">
              <a:lnSpc>
                <a:spcPct val="150000"/>
              </a:lnSpc>
              <a:spcBef>
                <a:spcPts val="0"/>
              </a:spcBef>
              <a:spcAft>
                <a:spcPts val="0"/>
              </a:spcAft>
              <a:buClr>
                <a:schemeClr val="dk1"/>
              </a:buClr>
              <a:buSzPts val="1100"/>
              <a:buFont typeface="+mj-lt"/>
              <a:buAutoNum type="alphaLcParenR"/>
            </a:pPr>
            <a:r>
              <a:rPr lang="en-GB" dirty="0"/>
              <a:t>10 more than 687 = 697, 10 less than 687 = 677, 100 more than 687 = 787, 100 less than 687 = 587,</a:t>
            </a:r>
          </a:p>
          <a:p>
            <a:pPr marL="228600" lvl="0" indent="-228600" algn="l" rtl="0">
              <a:lnSpc>
                <a:spcPct val="150000"/>
              </a:lnSpc>
              <a:spcBef>
                <a:spcPts val="0"/>
              </a:spcBef>
              <a:spcAft>
                <a:spcPts val="0"/>
              </a:spcAft>
              <a:buClr>
                <a:schemeClr val="dk1"/>
              </a:buClr>
              <a:buSzPts val="1100"/>
              <a:buFont typeface="+mj-lt"/>
              <a:buAutoNum type="alphaLcParenR"/>
            </a:pPr>
            <a:r>
              <a:rPr lang="en-GB" dirty="0"/>
              <a:t>10 more than 305 = 315, 10 less than 305 = 295, 100 more than 305 = 405, 100 less than 305 = 205</a:t>
            </a:r>
            <a:endParaRPr dirty="0"/>
          </a:p>
          <a:p>
            <a:pPr marL="228600" lvl="0" indent="-228600" algn="l" rtl="0">
              <a:lnSpc>
                <a:spcPct val="150000"/>
              </a:lnSpc>
              <a:spcBef>
                <a:spcPts val="0"/>
              </a:spcBef>
              <a:spcAft>
                <a:spcPts val="0"/>
              </a:spcAft>
              <a:buClr>
                <a:schemeClr val="dk1"/>
              </a:buClr>
              <a:buSzPts val="1100"/>
              <a:buFont typeface="+mj-lt"/>
              <a:buAutoNum type="alphaLcParenR"/>
            </a:pPr>
            <a:r>
              <a:rPr lang="en-GB" dirty="0"/>
              <a:t>Explanations will vary but should include reference to the need to make an exchange for some of the calculations.</a:t>
            </a:r>
            <a:endParaRPr dirty="0"/>
          </a:p>
          <a:p>
            <a:pPr marL="0" marR="0" lvl="0" indent="0" algn="l" rtl="0">
              <a:lnSpc>
                <a:spcPct val="100000"/>
              </a:lnSpc>
              <a:spcBef>
                <a:spcPts val="0"/>
              </a:spcBef>
              <a:spcAft>
                <a:spcPts val="0"/>
              </a:spcAft>
              <a:buClr>
                <a:schemeClr val="dk1"/>
              </a:buClr>
              <a:buSzPts val="1200"/>
              <a:buFont typeface="Arial"/>
              <a:buNone/>
            </a:pPr>
            <a:endParaRPr dirty="0"/>
          </a:p>
        </p:txBody>
      </p:sp>
      <p:sp>
        <p:nvSpPr>
          <p:cNvPr id="558" name="Google Shape;55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Place value counters, Base 10, place value charts as required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does a function machine work? When yellow Mathling puts 158 into the function machine, what happens first? What happens to the answer (157)?Would it help to build 158 using base 10 or place value charts and counters to complete all the operations step by step? For the green Mathling, we don’t know the input.  If the output is 484 will the number in the previous box have been greater than 484 or less than 484? How do you know? How could you check your answer for green Mathling?</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In questions such as “10 less than_____ is 484”, pupils may find 10 less than 484.</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Choose a different 3-digit input and work through the function machine to find the output.</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Choose a different 3-digit output and work through the function machine to find the input.</a:t>
            </a:r>
            <a:endParaRPr dirty="0">
              <a:latin typeface="Arial"/>
              <a:ea typeface="Arial"/>
              <a:cs typeface="Arial"/>
              <a:sym typeface="Arial"/>
            </a:endParaRPr>
          </a:p>
        </p:txBody>
      </p:sp>
      <p:sp>
        <p:nvSpPr>
          <p:cNvPr id="572" name="Google Shape;5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AutoNum type="alphaLcParenR"/>
            </a:pPr>
            <a:r>
              <a:rPr lang="en-GB" dirty="0">
                <a:latin typeface="Arial"/>
                <a:ea typeface="Arial"/>
                <a:cs typeface="Arial"/>
                <a:sym typeface="Arial"/>
              </a:rPr>
              <a:t>Output = 288 (10 more than 379 = 389, 100 less than 389 = 289, 1 less than 289 = 288)</a:t>
            </a:r>
          </a:p>
          <a:p>
            <a:pPr marL="228600" marR="0" lvl="0" indent="-228600" algn="l" rtl="0">
              <a:lnSpc>
                <a:spcPct val="100000"/>
              </a:lnSpc>
              <a:spcBef>
                <a:spcPts val="0"/>
              </a:spcBef>
              <a:spcAft>
                <a:spcPts val="0"/>
              </a:spcAft>
              <a:buAutoNum type="alphaLcParenR"/>
            </a:pPr>
            <a:r>
              <a:rPr lang="en-GB" dirty="0">
                <a:latin typeface="Arial"/>
                <a:ea typeface="Arial"/>
                <a:cs typeface="Arial"/>
                <a:sym typeface="Arial"/>
              </a:rPr>
              <a:t>Output = 400 (10 more than 491 = 501, 100 less than 501 = 401, 1 less than 401 = 400)</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r>
              <a:rPr lang="en-GB" dirty="0">
                <a:latin typeface="Arial"/>
                <a:ea typeface="Arial"/>
                <a:cs typeface="Arial"/>
                <a:sym typeface="Arial"/>
              </a:rPr>
              <a:t>Input = 345 (1 less than </a:t>
            </a:r>
            <a:r>
              <a:rPr lang="en-GB" u="sng" dirty="0">
                <a:latin typeface="Arial"/>
                <a:ea typeface="Arial"/>
                <a:cs typeface="Arial"/>
                <a:sym typeface="Arial"/>
              </a:rPr>
              <a:t>255</a:t>
            </a:r>
            <a:r>
              <a:rPr lang="en-GB" dirty="0">
                <a:latin typeface="Arial"/>
                <a:ea typeface="Arial"/>
                <a:cs typeface="Arial"/>
                <a:sym typeface="Arial"/>
              </a:rPr>
              <a:t> = 254, 100 less than </a:t>
            </a:r>
            <a:r>
              <a:rPr lang="en-GB" u="sng" dirty="0">
                <a:latin typeface="Arial"/>
                <a:ea typeface="Arial"/>
                <a:cs typeface="Arial"/>
                <a:sym typeface="Arial"/>
              </a:rPr>
              <a:t>355</a:t>
            </a:r>
            <a:r>
              <a:rPr lang="en-GB" dirty="0">
                <a:latin typeface="Arial"/>
                <a:ea typeface="Arial"/>
                <a:cs typeface="Arial"/>
                <a:sym typeface="Arial"/>
              </a:rPr>
              <a:t> = 255, 10 more than </a:t>
            </a:r>
            <a:r>
              <a:rPr lang="en-GB" u="sng" dirty="0">
                <a:latin typeface="Arial"/>
                <a:ea typeface="Arial"/>
                <a:cs typeface="Arial"/>
                <a:sym typeface="Arial"/>
              </a:rPr>
              <a:t>345</a:t>
            </a:r>
            <a:r>
              <a:rPr lang="en-GB" dirty="0">
                <a:latin typeface="Arial"/>
                <a:ea typeface="Arial"/>
                <a:cs typeface="Arial"/>
                <a:sym typeface="Arial"/>
              </a:rPr>
              <a:t> = 355)</a:t>
            </a:r>
            <a:endParaRPr dirty="0">
              <a:latin typeface="Arial"/>
              <a:ea typeface="Arial"/>
              <a:cs typeface="Arial"/>
              <a:sym typeface="Arial"/>
            </a:endParaRPr>
          </a:p>
          <a:p>
            <a:pPr marL="0" marR="0" lvl="0" indent="0" algn="l" rtl="0">
              <a:lnSpc>
                <a:spcPct val="100000"/>
              </a:lnSpc>
              <a:spcBef>
                <a:spcPts val="0"/>
              </a:spcBef>
              <a:spcAft>
                <a:spcPts val="0"/>
              </a:spcAft>
              <a:buNone/>
            </a:pPr>
            <a:endParaRPr dirty="0">
              <a:latin typeface="Arial"/>
              <a:ea typeface="Arial"/>
              <a:cs typeface="Arial"/>
              <a:sym typeface="Arial"/>
            </a:endParaRPr>
          </a:p>
        </p:txBody>
      </p:sp>
      <p:sp>
        <p:nvSpPr>
          <p:cNvPr id="610" name="Google Shape;61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value counters, place value charts, </a:t>
            </a:r>
            <a:r>
              <a:rPr lang="en-GB" dirty="0">
                <a:solidFill>
                  <a:srgbClr val="000000"/>
                </a:solidFill>
                <a:latin typeface="Arial"/>
                <a:ea typeface="Arial"/>
                <a:cs typeface="Arial"/>
                <a:sym typeface="Arial"/>
              </a:rPr>
              <a:t>if required.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What number is shown in the place value chart now? If it has come from the hundreds/tens/ones column, there should be one hundred/ten/one more than the number shown. How do you find 100/10/1 more than a number?  What would happen if another counter fell off? </a:t>
            </a:r>
            <a:r>
              <a:rPr lang="en-GB" dirty="0">
                <a:latin typeface="Arial"/>
                <a:ea typeface="Arial"/>
                <a:cs typeface="Arial"/>
                <a:sym typeface="Arial"/>
              </a:rPr>
              <a:t> If it has come from the hundreds/tens/ones column, there should be one hundred/ten/one less than the number shown. How do you find 100/10/1 less than a number?  How do we write a number with no tens?  How many digits in a number with no hundreds?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The use of concrete resources supports understanding, as pupils can see “more” or “less” as physically adding or removing pieces of equipment. In questions such as “10 less than_____ is 112”, pupils may find 10 less than 112.Ensure pupils understand the function of the placeholder zero.</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dirty="0">
              <a:latin typeface="Arial"/>
              <a:ea typeface="Arial"/>
              <a:cs typeface="Arial"/>
              <a:sym typeface="Arial"/>
            </a:endParaRPr>
          </a:p>
        </p:txBody>
      </p:sp>
      <p:sp>
        <p:nvSpPr>
          <p:cNvPr id="644" name="Google Shape;64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are based on the Y2 objective </a:t>
            </a:r>
            <a:r>
              <a:rPr lang="en-GB" i="1" dirty="0">
                <a:latin typeface="Arial"/>
                <a:ea typeface="Arial"/>
                <a:cs typeface="Arial"/>
                <a:sym typeface="Arial"/>
              </a:rPr>
              <a:t>Finding 10 more or 10 less</a:t>
            </a:r>
            <a:r>
              <a:rPr lang="en-GB" dirty="0">
                <a:latin typeface="Arial"/>
                <a:ea typeface="Arial"/>
                <a:cs typeface="Arial"/>
                <a:sym typeface="Arial"/>
              </a:rPr>
              <a:t>. They support pupils to find 10 more or 10 less within 100 using concrete manipulatives such as Base 10. Number tracks and hundred squares are also useful to support pupils’ understanding.</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hundred squares.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number are you starting with?  How can you add another ten? What is 10 more/less than _____? What do you notice about the number of tens?  What do you notice about the number of ones?  What do you notice about the positions of the numbers on the hundred square?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add or subtract 1 from the ones digit rather than from the tens digit. Pupils may jump straight to the next/previous multiple of 10 rather than finding 10 more/less than the given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Find 10 more and 10 less than numbers on the hundred square to reinforce that 10 more means the tens digit will increase by 1 and that 10 less means the tens digit will decrease by 1. Ensure pupils understand that the ones digit does not change.</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What would happen if we found 10 more than a number with 9 tens?</a:t>
            </a:r>
            <a:endParaRPr dirty="0">
              <a:solidFill>
                <a:srgbClr val="000000"/>
              </a:solidFill>
              <a:latin typeface="Arial"/>
              <a:ea typeface="Arial"/>
              <a:cs typeface="Arial"/>
              <a:sym typeface="Arial"/>
            </a:endParaRPr>
          </a:p>
        </p:txBody>
      </p:sp>
      <p:sp>
        <p:nvSpPr>
          <p:cNvPr id="665" name="Google Shape;66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hundred squares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Are the number tracks counting up or down? What is the interval? How do you know? What number are you starting with?  How can you add another ten? What is 10 more than _____? What do you notice about the number of tens?  What do you notice about the number of ones?  How can you use a hundred square to find 10 more and 10 less? Could you use a hundred square to help you to subtract 10p from each price?</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add or subtract 1 from the ones digit rather than from the tens digit. Pupils may jump straight to the next/previous multiple of 10 rather than finding 10 more/less than the given number.</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Find 10 more and 10 less than numbers on the hundred square to reinforce that 10 more means the tens digit will increase by 1 and that 10 less means the tens digit will decrease by 1. Ensure pupils understand that the ones digit does not change. Cover numbers in the same column on a large hundred square with post it notes. Can pupils work out which numbers are hidden by counting up or down in 10s from any start point in that column?</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b="1" dirty="0">
              <a:latin typeface="Arial"/>
              <a:ea typeface="Arial"/>
              <a:cs typeface="Arial"/>
              <a:sym typeface="Arial"/>
            </a:endParaRPr>
          </a:p>
        </p:txBody>
      </p:sp>
      <p:sp>
        <p:nvSpPr>
          <p:cNvPr id="690" name="Google Shape;6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The pupil has </a:t>
            </a:r>
            <a:r>
              <a:rPr lang="en-GB" dirty="0">
                <a:solidFill>
                  <a:srgbClr val="000000"/>
                </a:solidFill>
                <a:latin typeface="Arial"/>
                <a:ea typeface="Arial"/>
                <a:cs typeface="Arial"/>
                <a:sym typeface="Arial"/>
              </a:rPr>
              <a:t>found 100 more than 396. The pupil may not know how to add 10 when crossing the hundreds boundary.</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Th</a:t>
            </a:r>
            <a:r>
              <a:rPr lang="en-GB" dirty="0">
                <a:solidFill>
                  <a:srgbClr val="000000"/>
                </a:solidFill>
                <a:latin typeface="Arial"/>
                <a:ea typeface="Arial"/>
                <a:cs typeface="Arial"/>
                <a:sym typeface="Arial"/>
              </a:rPr>
              <a:t>e pupil has found 10 less than 396. </a:t>
            </a:r>
            <a:r>
              <a:rPr lang="en-GB" dirty="0">
                <a:latin typeface="Arial"/>
                <a:ea typeface="Arial"/>
                <a:cs typeface="Arial"/>
                <a:sym typeface="Arial"/>
              </a:rPr>
              <a:t>The pupil may not know how to add 10 when crossing the hundreds boundary.</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Correct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The pupil has </a:t>
            </a:r>
            <a:r>
              <a:rPr lang="en-GB" dirty="0">
                <a:solidFill>
                  <a:srgbClr val="000000"/>
                </a:solidFill>
                <a:latin typeface="Arial"/>
                <a:ea typeface="Arial"/>
                <a:cs typeface="Arial"/>
                <a:sym typeface="Arial"/>
              </a:rPr>
              <a:t>inserted the digit 1 into a new tens position within the original number and may not understand the place value of each digit.</a:t>
            </a: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Base 10 equipment if needed</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is the start point? What is the end point? How many intervals are there? What is each interval worth? What is the number line counting up in? How do you know?</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assume that all number lines count in 1s or 10s and hence incorrectly label the divisions. Pupils may count the number of divisions, rather than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 intervals.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Where would _____ be on the number line? How do you know?  Ask a range of numbers, including those between divisions where estimation is required.</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dirty="0">
              <a:solidFill>
                <a:srgbClr val="000000"/>
              </a:solidFill>
              <a:latin typeface="Arial"/>
              <a:ea typeface="Arial"/>
              <a:cs typeface="Arial"/>
              <a:sym typeface="Arial"/>
            </a:endParaRPr>
          </a:p>
        </p:txBody>
      </p:sp>
      <p:sp>
        <p:nvSpPr>
          <p:cNvPr id="84" name="Google Shape;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equipment if needed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Which numbers have been made using the base 10 equipment? How many hundreds/tens/ones are there? When you find 1/10/100 more than a number, which digit changes? How could we find 1/10/100 less than the number shown in box A? </a:t>
            </a:r>
            <a:r>
              <a:rPr lang="en-GB" dirty="0">
                <a:latin typeface="Arial"/>
                <a:ea typeface="Arial"/>
                <a:cs typeface="Arial"/>
                <a:sym typeface="Arial"/>
              </a:rPr>
              <a:t>When you find 1/10/100 less than a number, which digit do you think will change?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The use of concrete resources supports understanding, as pupils can see “more” or “less” as physically adding or removing pieces of equipment.</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Build a number in base 10 for your partner that has 2 hundreds, 3 tens and 2 ones. Work together to find 1/10/100 more than your number. Work together to find 1/10/100 less than your number.</a:t>
            </a:r>
            <a:endParaRPr sz="1200" b="0" i="0" u="none" strike="noStrike" dirty="0">
              <a:solidFill>
                <a:srgbClr val="000000"/>
              </a:solidFill>
              <a:latin typeface="Arial"/>
              <a:ea typeface="Arial"/>
              <a:cs typeface="Arial"/>
              <a:sym typeface="Arial"/>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equipment if needed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Which numbers have been made using the base 10 equipment? How many hundreds/tens/ones are there? When you find 1 more/less than a number, which digit changes? When you find 10 more/less than a number, which digit changes? If this is the number </a:t>
            </a:r>
            <a:r>
              <a:rPr lang="en-GB" i="1" dirty="0">
                <a:latin typeface="Arial"/>
                <a:ea typeface="Arial"/>
                <a:cs typeface="Arial"/>
                <a:sym typeface="Arial"/>
              </a:rPr>
              <a:t>after</a:t>
            </a:r>
            <a:r>
              <a:rPr lang="en-GB" dirty="0">
                <a:latin typeface="Arial"/>
                <a:ea typeface="Arial"/>
                <a:cs typeface="Arial"/>
                <a:sym typeface="Arial"/>
              </a:rPr>
              <a:t> we have found 10 more, what did it look like before? When you find 100 more/less than a number, which digit changes? If this is the number </a:t>
            </a:r>
            <a:r>
              <a:rPr lang="en-GB" i="1" dirty="0">
                <a:latin typeface="Arial"/>
                <a:ea typeface="Arial"/>
                <a:cs typeface="Arial"/>
                <a:sym typeface="Arial"/>
              </a:rPr>
              <a:t>before</a:t>
            </a:r>
            <a:r>
              <a:rPr lang="en-GB" dirty="0">
                <a:latin typeface="Arial"/>
                <a:ea typeface="Arial"/>
                <a:cs typeface="Arial"/>
                <a:sym typeface="Arial"/>
              </a:rPr>
              <a:t> we have found 100 less, what did it look like to start with?</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In questions such as “10 more than_____ is 282”, pupils may find 10 more than 282.</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What happens if a number </a:t>
            </a:r>
            <a:r>
              <a:rPr lang="en-GB" dirty="0">
                <a:solidFill>
                  <a:srgbClr val="000000"/>
                </a:solidFill>
                <a:latin typeface="Arial"/>
                <a:ea typeface="Arial"/>
                <a:cs typeface="Arial"/>
                <a:sym typeface="Arial"/>
              </a:rPr>
              <a:t>when you have to take </a:t>
            </a:r>
            <a:r>
              <a:rPr lang="en-GB" dirty="0">
                <a:latin typeface="Arial"/>
                <a:ea typeface="Arial"/>
                <a:cs typeface="Arial"/>
                <a:sym typeface="Arial"/>
              </a:rPr>
              <a:t>1, 10, 100 from a number with a placeholder zero such as</a:t>
            </a:r>
            <a:r>
              <a:rPr lang="en-GB" dirty="0">
                <a:solidFill>
                  <a:srgbClr val="000000"/>
                </a:solidFill>
                <a:latin typeface="Arial"/>
                <a:ea typeface="Arial"/>
                <a:cs typeface="Arial"/>
                <a:sym typeface="Arial"/>
              </a:rPr>
              <a:t> 210 or 200?. </a:t>
            </a:r>
            <a:endParaRPr sz="1200" b="0" i="0" u="none" strike="noStrike" dirty="0">
              <a:solidFill>
                <a:srgbClr val="000000"/>
              </a:solidFill>
              <a:latin typeface="Arial"/>
              <a:ea typeface="Arial"/>
              <a:cs typeface="Arial"/>
              <a:sym typeface="Arial"/>
            </a:endParaRPr>
          </a:p>
        </p:txBody>
      </p:sp>
      <p:sp>
        <p:nvSpPr>
          <p:cNvPr id="186" name="Google Shape;18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lphaLcParenR"/>
            </a:pPr>
            <a:r>
              <a:rPr lang="en-GB" dirty="0">
                <a:latin typeface="Arial"/>
                <a:ea typeface="Arial"/>
                <a:cs typeface="Arial"/>
                <a:sym typeface="Arial"/>
              </a:rPr>
              <a:t>163 </a:t>
            </a:r>
            <a:r>
              <a:rPr lang="en-GB" dirty="0">
                <a:latin typeface="Arial"/>
                <a:ea typeface="Arial"/>
                <a:cs typeface="Arial"/>
                <a:sym typeface="Wingdings" pitchFamily="2" charset="2"/>
              </a:rPr>
              <a:t> 164  165</a:t>
            </a:r>
          </a:p>
          <a:p>
            <a:pPr marL="228600" lvl="0" indent="-228600" algn="l" rtl="0">
              <a:spcBef>
                <a:spcPts val="0"/>
              </a:spcBef>
              <a:spcAft>
                <a:spcPts val="0"/>
              </a:spcAft>
              <a:buAutoNum type="alphaLcParenR"/>
            </a:pPr>
            <a:r>
              <a:rPr lang="en-GB" dirty="0">
                <a:latin typeface="Arial"/>
                <a:ea typeface="Arial"/>
                <a:cs typeface="Arial"/>
                <a:sym typeface="Wingdings" pitchFamily="2" charset="2"/>
              </a:rPr>
              <a:t>221  231  241</a:t>
            </a:r>
          </a:p>
          <a:p>
            <a:pPr marL="228600" lvl="0" indent="-228600" algn="l" rtl="0">
              <a:spcBef>
                <a:spcPts val="0"/>
              </a:spcBef>
              <a:spcAft>
                <a:spcPts val="0"/>
              </a:spcAft>
              <a:buAutoNum type="alphaLcParenR"/>
            </a:pPr>
            <a:r>
              <a:rPr lang="en-GB" dirty="0">
                <a:latin typeface="Arial"/>
                <a:ea typeface="Arial"/>
                <a:cs typeface="Arial"/>
                <a:sym typeface="Wingdings" pitchFamily="2" charset="2"/>
              </a:rPr>
              <a:t>162  262  362</a:t>
            </a:r>
            <a:endParaRPr dirty="0">
              <a:latin typeface="Arial"/>
              <a:ea typeface="Arial"/>
              <a:cs typeface="Arial"/>
              <a:sym typeface="Arial"/>
            </a:endParaRPr>
          </a:p>
        </p:txBody>
      </p:sp>
      <p:sp>
        <p:nvSpPr>
          <p:cNvPr id="386" name="Google Shape;3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find 1, 10 or 100 more or less than a number</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know how to find 1, 10 or 100 more or less than a number</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0"/>
          <p:cNvSpPr txBox="1"/>
          <p:nvPr/>
        </p:nvSpPr>
        <p:spPr>
          <a:xfrm>
            <a:off x="263524" y="1014800"/>
            <a:ext cx="11721901" cy="1431131"/>
          </a:xfrm>
          <a:prstGeom prst="rect">
            <a:avLst/>
          </a:prstGeom>
          <a:noFill/>
          <a:ln>
            <a:noFill/>
          </a:ln>
        </p:spPr>
        <p:txBody>
          <a:bodyPr spcFirstLastPara="1" wrap="square" lIns="91425" tIns="91425" rIns="91425" bIns="91425" anchor="t" anchorCtr="0">
            <a:spAutoFit/>
          </a:bodyPr>
          <a:lstStyle/>
          <a:p>
            <a:pPr marL="12700" lvl="0" algn="l" rtl="0">
              <a:lnSpc>
                <a:spcPct val="150000"/>
              </a:lnSpc>
              <a:spcBef>
                <a:spcPts val="0"/>
              </a:spcBef>
              <a:spcAft>
                <a:spcPts val="0"/>
              </a:spcAft>
              <a:buSzPts val="1800"/>
            </a:pPr>
            <a:r>
              <a:rPr lang="en-GB" sz="1800" dirty="0">
                <a:solidFill>
                  <a:srgbClr val="222222"/>
                </a:solidFill>
                <a:latin typeface="Century Gothic"/>
                <a:ea typeface="Century Gothic"/>
                <a:cs typeface="Century Gothic"/>
                <a:sym typeface="Century Gothic"/>
              </a:rPr>
              <a:t>This place value charts show 293.</a:t>
            </a:r>
          </a:p>
          <a:p>
            <a:pPr marL="12700" lvl="0" algn="l" rtl="0">
              <a:lnSpc>
                <a:spcPct val="150000"/>
              </a:lnSpc>
              <a:spcBef>
                <a:spcPts val="0"/>
              </a:spcBef>
              <a:spcAft>
                <a:spcPts val="0"/>
              </a:spcAft>
              <a:buSzPts val="1800"/>
            </a:pPr>
            <a:r>
              <a:rPr lang="en-GB" sz="1800" b="1" dirty="0">
                <a:solidFill>
                  <a:srgbClr val="222222"/>
                </a:solidFill>
                <a:latin typeface="Century Gothic"/>
                <a:ea typeface="Century Gothic"/>
                <a:cs typeface="Century Gothic"/>
                <a:sym typeface="Century Gothic"/>
              </a:rPr>
              <a:t>What is 10 more than 293?</a:t>
            </a:r>
          </a:p>
          <a:p>
            <a:pPr marL="12700" lvl="0" algn="l" rtl="0">
              <a:lnSpc>
                <a:spcPct val="150000"/>
              </a:lnSpc>
              <a:spcBef>
                <a:spcPts val="0"/>
              </a:spcBef>
              <a:spcAft>
                <a:spcPts val="0"/>
              </a:spcAft>
              <a:buSzPts val="1800"/>
            </a:pPr>
            <a:r>
              <a:rPr lang="en-GB" sz="1800" b="1" dirty="0">
                <a:solidFill>
                  <a:srgbClr val="222222"/>
                </a:solidFill>
                <a:latin typeface="Century Gothic"/>
                <a:ea typeface="Century Gothic"/>
                <a:cs typeface="Century Gothic"/>
                <a:sym typeface="Century Gothic"/>
              </a:rPr>
              <a:t>What is 10 less than 705? </a:t>
            </a:r>
          </a:p>
        </p:txBody>
      </p:sp>
      <p:sp>
        <p:nvSpPr>
          <p:cNvPr id="454" name="Google Shape;454;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55" name="Google Shape;455;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88" name="Google Shape;488;p10"/>
          <p:cNvGrpSpPr/>
          <p:nvPr/>
        </p:nvGrpSpPr>
        <p:grpSpPr>
          <a:xfrm>
            <a:off x="1117460" y="2561207"/>
            <a:ext cx="3839389" cy="1501224"/>
            <a:chOff x="831710" y="4205024"/>
            <a:chExt cx="3839389" cy="1501224"/>
          </a:xfrm>
        </p:grpSpPr>
        <p:grpSp>
          <p:nvGrpSpPr>
            <p:cNvPr id="489" name="Google Shape;489;p10"/>
            <p:cNvGrpSpPr/>
            <p:nvPr/>
          </p:nvGrpSpPr>
          <p:grpSpPr>
            <a:xfrm>
              <a:off x="831710" y="4205024"/>
              <a:ext cx="3839389" cy="1501224"/>
              <a:chOff x="831710" y="4205024"/>
              <a:chExt cx="3839389" cy="1501224"/>
            </a:xfrm>
          </p:grpSpPr>
          <p:grpSp>
            <p:nvGrpSpPr>
              <p:cNvPr id="490" name="Google Shape;490;p10"/>
              <p:cNvGrpSpPr/>
              <p:nvPr/>
            </p:nvGrpSpPr>
            <p:grpSpPr>
              <a:xfrm>
                <a:off x="831710" y="4205024"/>
                <a:ext cx="3839389" cy="1501224"/>
                <a:chOff x="465632" y="1599102"/>
                <a:chExt cx="4575603" cy="1788875"/>
              </a:xfrm>
            </p:grpSpPr>
            <p:pic>
              <p:nvPicPr>
                <p:cNvPr id="491" name="Google Shape;491;p10" descr="Treemap chart&#10;&#10;Description automatically generated with medium confidence"/>
                <p:cNvPicPr preferRelativeResize="0"/>
                <p:nvPr/>
              </p:nvPicPr>
              <p:blipFill rotWithShape="1">
                <a:blip r:embed="rId3">
                  <a:alphaModFix/>
                </a:blip>
                <a:srcRect/>
                <a:stretch/>
              </p:blipFill>
              <p:spPr>
                <a:xfrm>
                  <a:off x="465632" y="1599102"/>
                  <a:ext cx="4575603" cy="1788875"/>
                </a:xfrm>
                <a:prstGeom prst="rect">
                  <a:avLst/>
                </a:prstGeom>
                <a:noFill/>
                <a:ln>
                  <a:noFill/>
                </a:ln>
              </p:spPr>
            </p:pic>
            <p:pic>
              <p:nvPicPr>
                <p:cNvPr id="492" name="Google Shape;492;p10"/>
                <p:cNvPicPr preferRelativeResize="0"/>
                <p:nvPr/>
              </p:nvPicPr>
              <p:blipFill rotWithShape="1">
                <a:blip r:embed="rId4">
                  <a:alphaModFix/>
                </a:blip>
                <a:srcRect/>
                <a:stretch/>
              </p:blipFill>
              <p:spPr>
                <a:xfrm>
                  <a:off x="595462" y="2122920"/>
                  <a:ext cx="379683" cy="356527"/>
                </a:xfrm>
                <a:prstGeom prst="rect">
                  <a:avLst/>
                </a:prstGeom>
                <a:noFill/>
                <a:ln>
                  <a:noFill/>
                </a:ln>
              </p:spPr>
            </p:pic>
            <p:pic>
              <p:nvPicPr>
                <p:cNvPr id="493" name="Google Shape;493;p10"/>
                <p:cNvPicPr preferRelativeResize="0"/>
                <p:nvPr/>
              </p:nvPicPr>
              <p:blipFill rotWithShape="1">
                <a:blip r:embed="rId4">
                  <a:alphaModFix/>
                </a:blip>
                <a:srcRect/>
                <a:stretch/>
              </p:blipFill>
              <p:spPr>
                <a:xfrm>
                  <a:off x="996799" y="2122920"/>
                  <a:ext cx="379683" cy="356527"/>
                </a:xfrm>
                <a:prstGeom prst="rect">
                  <a:avLst/>
                </a:prstGeom>
                <a:noFill/>
                <a:ln>
                  <a:noFill/>
                </a:ln>
              </p:spPr>
            </p:pic>
            <p:pic>
              <p:nvPicPr>
                <p:cNvPr id="494" name="Google Shape;494;p10"/>
                <p:cNvPicPr preferRelativeResize="0"/>
                <p:nvPr/>
              </p:nvPicPr>
              <p:blipFill rotWithShape="1">
                <a:blip r:embed="rId5">
                  <a:alphaModFix/>
                </a:blip>
                <a:srcRect/>
                <a:stretch/>
              </p:blipFill>
              <p:spPr>
                <a:xfrm>
                  <a:off x="2423304" y="2026238"/>
                  <a:ext cx="379683" cy="356527"/>
                </a:xfrm>
                <a:prstGeom prst="rect">
                  <a:avLst/>
                </a:prstGeom>
                <a:noFill/>
                <a:ln>
                  <a:noFill/>
                </a:ln>
              </p:spPr>
            </p:pic>
            <p:pic>
              <p:nvPicPr>
                <p:cNvPr id="495" name="Google Shape;495;p10"/>
                <p:cNvPicPr preferRelativeResize="0"/>
                <p:nvPr/>
              </p:nvPicPr>
              <p:blipFill rotWithShape="1">
                <a:blip r:embed="rId6">
                  <a:alphaModFix/>
                </a:blip>
                <a:srcRect/>
                <a:stretch/>
              </p:blipFill>
              <p:spPr>
                <a:xfrm>
                  <a:off x="3605272" y="2065688"/>
                  <a:ext cx="356671" cy="356527"/>
                </a:xfrm>
                <a:prstGeom prst="rect">
                  <a:avLst/>
                </a:prstGeom>
                <a:noFill/>
                <a:ln>
                  <a:noFill/>
                </a:ln>
              </p:spPr>
            </p:pic>
            <p:pic>
              <p:nvPicPr>
                <p:cNvPr id="496" name="Google Shape;496;p10"/>
                <p:cNvPicPr preferRelativeResize="0"/>
                <p:nvPr/>
              </p:nvPicPr>
              <p:blipFill rotWithShape="1">
                <a:blip r:embed="rId6">
                  <a:alphaModFix/>
                </a:blip>
                <a:srcRect/>
                <a:stretch/>
              </p:blipFill>
              <p:spPr>
                <a:xfrm>
                  <a:off x="3991047" y="2065688"/>
                  <a:ext cx="356671" cy="356527"/>
                </a:xfrm>
                <a:prstGeom prst="rect">
                  <a:avLst/>
                </a:prstGeom>
                <a:noFill/>
                <a:ln>
                  <a:noFill/>
                </a:ln>
              </p:spPr>
            </p:pic>
            <p:pic>
              <p:nvPicPr>
                <p:cNvPr id="497" name="Google Shape;497;p10"/>
                <p:cNvPicPr preferRelativeResize="0"/>
                <p:nvPr/>
              </p:nvPicPr>
              <p:blipFill rotWithShape="1">
                <a:blip r:embed="rId6">
                  <a:alphaModFix/>
                </a:blip>
                <a:srcRect/>
                <a:stretch/>
              </p:blipFill>
              <p:spPr>
                <a:xfrm>
                  <a:off x="4376822" y="2065688"/>
                  <a:ext cx="356671" cy="356527"/>
                </a:xfrm>
                <a:prstGeom prst="rect">
                  <a:avLst/>
                </a:prstGeom>
                <a:noFill/>
                <a:ln>
                  <a:noFill/>
                </a:ln>
              </p:spPr>
            </p:pic>
            <p:pic>
              <p:nvPicPr>
                <p:cNvPr id="498" name="Google Shape;498;p10"/>
                <p:cNvPicPr preferRelativeResize="0"/>
                <p:nvPr/>
              </p:nvPicPr>
              <p:blipFill rotWithShape="1">
                <a:blip r:embed="rId5">
                  <a:alphaModFix/>
                </a:blip>
                <a:srcRect/>
                <a:stretch/>
              </p:blipFill>
              <p:spPr>
                <a:xfrm>
                  <a:off x="2019829" y="2026238"/>
                  <a:ext cx="379683" cy="356527"/>
                </a:xfrm>
                <a:prstGeom prst="rect">
                  <a:avLst/>
                </a:prstGeom>
                <a:noFill/>
                <a:ln>
                  <a:noFill/>
                </a:ln>
              </p:spPr>
            </p:pic>
          </p:grpSp>
          <p:pic>
            <p:nvPicPr>
              <p:cNvPr id="499" name="Google Shape;499;p10"/>
              <p:cNvPicPr preferRelativeResize="0"/>
              <p:nvPr/>
            </p:nvPicPr>
            <p:blipFill rotWithShape="1">
              <a:blip r:embed="rId5">
                <a:alphaModFix/>
              </a:blip>
              <a:srcRect/>
              <a:stretch/>
            </p:blipFill>
            <p:spPr>
              <a:xfrm>
                <a:off x="2798668" y="4561877"/>
                <a:ext cx="318592" cy="299197"/>
              </a:xfrm>
              <a:prstGeom prst="rect">
                <a:avLst/>
              </a:prstGeom>
              <a:noFill/>
              <a:ln>
                <a:noFill/>
              </a:ln>
            </p:spPr>
          </p:pic>
        </p:grpSp>
        <p:grpSp>
          <p:nvGrpSpPr>
            <p:cNvPr id="500" name="Google Shape;500;p10"/>
            <p:cNvGrpSpPr/>
            <p:nvPr/>
          </p:nvGrpSpPr>
          <p:grpSpPr>
            <a:xfrm>
              <a:off x="2145362" y="4895252"/>
              <a:ext cx="981423" cy="300797"/>
              <a:chOff x="2135837" y="4561877"/>
              <a:chExt cx="981423" cy="300797"/>
            </a:xfrm>
          </p:grpSpPr>
          <p:grpSp>
            <p:nvGrpSpPr>
              <p:cNvPr id="501" name="Google Shape;501;p10"/>
              <p:cNvGrpSpPr/>
              <p:nvPr/>
            </p:nvGrpSpPr>
            <p:grpSpPr>
              <a:xfrm>
                <a:off x="2135837" y="4563477"/>
                <a:ext cx="657148" cy="299197"/>
                <a:chOff x="2019829" y="2026238"/>
                <a:chExt cx="783158" cy="356527"/>
              </a:xfrm>
            </p:grpSpPr>
            <p:pic>
              <p:nvPicPr>
                <p:cNvPr id="502" name="Google Shape;502;p10"/>
                <p:cNvPicPr preferRelativeResize="0"/>
                <p:nvPr/>
              </p:nvPicPr>
              <p:blipFill rotWithShape="1">
                <a:blip r:embed="rId5">
                  <a:alphaModFix/>
                </a:blip>
                <a:srcRect/>
                <a:stretch/>
              </p:blipFill>
              <p:spPr>
                <a:xfrm>
                  <a:off x="2423304" y="2026238"/>
                  <a:ext cx="379683" cy="356527"/>
                </a:xfrm>
                <a:prstGeom prst="rect">
                  <a:avLst/>
                </a:prstGeom>
                <a:noFill/>
                <a:ln>
                  <a:noFill/>
                </a:ln>
              </p:spPr>
            </p:pic>
            <p:pic>
              <p:nvPicPr>
                <p:cNvPr id="503" name="Google Shape;503;p10"/>
                <p:cNvPicPr preferRelativeResize="0"/>
                <p:nvPr/>
              </p:nvPicPr>
              <p:blipFill rotWithShape="1">
                <a:blip r:embed="rId5">
                  <a:alphaModFix/>
                </a:blip>
                <a:srcRect/>
                <a:stretch/>
              </p:blipFill>
              <p:spPr>
                <a:xfrm>
                  <a:off x="2019829" y="2026238"/>
                  <a:ext cx="379683" cy="356527"/>
                </a:xfrm>
                <a:prstGeom prst="rect">
                  <a:avLst/>
                </a:prstGeom>
                <a:noFill/>
                <a:ln>
                  <a:noFill/>
                </a:ln>
              </p:spPr>
            </p:pic>
          </p:grpSp>
          <p:pic>
            <p:nvPicPr>
              <p:cNvPr id="504" name="Google Shape;504;p10"/>
              <p:cNvPicPr preferRelativeResize="0"/>
              <p:nvPr/>
            </p:nvPicPr>
            <p:blipFill rotWithShape="1">
              <a:blip r:embed="rId5">
                <a:alphaModFix/>
              </a:blip>
              <a:srcRect/>
              <a:stretch/>
            </p:blipFill>
            <p:spPr>
              <a:xfrm>
                <a:off x="2798668" y="4561877"/>
                <a:ext cx="318592" cy="299197"/>
              </a:xfrm>
              <a:prstGeom prst="rect">
                <a:avLst/>
              </a:prstGeom>
              <a:noFill/>
              <a:ln>
                <a:noFill/>
              </a:ln>
            </p:spPr>
          </p:pic>
        </p:grpSp>
        <p:grpSp>
          <p:nvGrpSpPr>
            <p:cNvPr id="505" name="Google Shape;505;p10"/>
            <p:cNvGrpSpPr/>
            <p:nvPr/>
          </p:nvGrpSpPr>
          <p:grpSpPr>
            <a:xfrm>
              <a:off x="2145362" y="5228627"/>
              <a:ext cx="981423" cy="300797"/>
              <a:chOff x="2135837" y="4561877"/>
              <a:chExt cx="981423" cy="300797"/>
            </a:xfrm>
          </p:grpSpPr>
          <p:grpSp>
            <p:nvGrpSpPr>
              <p:cNvPr id="506" name="Google Shape;506;p10"/>
              <p:cNvGrpSpPr/>
              <p:nvPr/>
            </p:nvGrpSpPr>
            <p:grpSpPr>
              <a:xfrm>
                <a:off x="2135837" y="4563477"/>
                <a:ext cx="657148" cy="299197"/>
                <a:chOff x="2019829" y="2026238"/>
                <a:chExt cx="783158" cy="356527"/>
              </a:xfrm>
            </p:grpSpPr>
            <p:pic>
              <p:nvPicPr>
                <p:cNvPr id="507" name="Google Shape;507;p10"/>
                <p:cNvPicPr preferRelativeResize="0"/>
                <p:nvPr/>
              </p:nvPicPr>
              <p:blipFill rotWithShape="1">
                <a:blip r:embed="rId5">
                  <a:alphaModFix/>
                </a:blip>
                <a:srcRect/>
                <a:stretch/>
              </p:blipFill>
              <p:spPr>
                <a:xfrm>
                  <a:off x="2423304" y="2026238"/>
                  <a:ext cx="379683" cy="356527"/>
                </a:xfrm>
                <a:prstGeom prst="rect">
                  <a:avLst/>
                </a:prstGeom>
                <a:noFill/>
                <a:ln>
                  <a:noFill/>
                </a:ln>
              </p:spPr>
            </p:pic>
            <p:pic>
              <p:nvPicPr>
                <p:cNvPr id="508" name="Google Shape;508;p10"/>
                <p:cNvPicPr preferRelativeResize="0"/>
                <p:nvPr/>
              </p:nvPicPr>
              <p:blipFill rotWithShape="1">
                <a:blip r:embed="rId5">
                  <a:alphaModFix/>
                </a:blip>
                <a:srcRect/>
                <a:stretch/>
              </p:blipFill>
              <p:spPr>
                <a:xfrm>
                  <a:off x="2019829" y="2026238"/>
                  <a:ext cx="379683" cy="356527"/>
                </a:xfrm>
                <a:prstGeom prst="rect">
                  <a:avLst/>
                </a:prstGeom>
                <a:noFill/>
                <a:ln>
                  <a:noFill/>
                </a:ln>
              </p:spPr>
            </p:pic>
          </p:grpSp>
          <p:pic>
            <p:nvPicPr>
              <p:cNvPr id="509" name="Google Shape;509;p10"/>
              <p:cNvPicPr preferRelativeResize="0"/>
              <p:nvPr/>
            </p:nvPicPr>
            <p:blipFill rotWithShape="1">
              <a:blip r:embed="rId5">
                <a:alphaModFix/>
              </a:blip>
              <a:srcRect/>
              <a:stretch/>
            </p:blipFill>
            <p:spPr>
              <a:xfrm>
                <a:off x="2798668" y="4561877"/>
                <a:ext cx="318592" cy="299197"/>
              </a:xfrm>
              <a:prstGeom prst="rect">
                <a:avLst/>
              </a:prstGeom>
              <a:noFill/>
              <a:ln>
                <a:noFill/>
              </a:ln>
            </p:spPr>
          </p:pic>
        </p:grpSp>
      </p:grpSp>
      <p:grpSp>
        <p:nvGrpSpPr>
          <p:cNvPr id="510" name="Google Shape;510;p10"/>
          <p:cNvGrpSpPr/>
          <p:nvPr/>
        </p:nvGrpSpPr>
        <p:grpSpPr>
          <a:xfrm>
            <a:off x="7486935" y="2561207"/>
            <a:ext cx="3839389" cy="1501224"/>
            <a:chOff x="7201185" y="4429349"/>
            <a:chExt cx="3839389" cy="1501224"/>
          </a:xfrm>
        </p:grpSpPr>
        <p:grpSp>
          <p:nvGrpSpPr>
            <p:cNvPr id="511" name="Google Shape;511;p10"/>
            <p:cNvGrpSpPr/>
            <p:nvPr/>
          </p:nvGrpSpPr>
          <p:grpSpPr>
            <a:xfrm>
              <a:off x="7201185" y="4429349"/>
              <a:ext cx="3839389" cy="1501224"/>
              <a:chOff x="465632" y="1599102"/>
              <a:chExt cx="4575603" cy="1788875"/>
            </a:xfrm>
          </p:grpSpPr>
          <p:pic>
            <p:nvPicPr>
              <p:cNvPr id="512" name="Google Shape;512;p10" descr="Treemap chart&#10;&#10;Description automatically generated with medium confidence"/>
              <p:cNvPicPr preferRelativeResize="0"/>
              <p:nvPr/>
            </p:nvPicPr>
            <p:blipFill rotWithShape="1">
              <a:blip r:embed="rId3">
                <a:alphaModFix/>
              </a:blip>
              <a:srcRect/>
              <a:stretch/>
            </p:blipFill>
            <p:spPr>
              <a:xfrm>
                <a:off x="465632" y="1599102"/>
                <a:ext cx="4575603" cy="1788875"/>
              </a:xfrm>
              <a:prstGeom prst="rect">
                <a:avLst/>
              </a:prstGeom>
              <a:noFill/>
              <a:ln>
                <a:noFill/>
              </a:ln>
            </p:spPr>
          </p:pic>
          <p:pic>
            <p:nvPicPr>
              <p:cNvPr id="513" name="Google Shape;513;p10"/>
              <p:cNvPicPr preferRelativeResize="0"/>
              <p:nvPr/>
            </p:nvPicPr>
            <p:blipFill rotWithShape="1">
              <a:blip r:embed="rId6">
                <a:alphaModFix/>
              </a:blip>
              <a:srcRect/>
              <a:stretch/>
            </p:blipFill>
            <p:spPr>
              <a:xfrm>
                <a:off x="3605272" y="2065688"/>
                <a:ext cx="356671" cy="356527"/>
              </a:xfrm>
              <a:prstGeom prst="rect">
                <a:avLst/>
              </a:prstGeom>
              <a:noFill/>
              <a:ln>
                <a:noFill/>
              </a:ln>
            </p:spPr>
          </p:pic>
          <p:pic>
            <p:nvPicPr>
              <p:cNvPr id="514" name="Google Shape;514;p10"/>
              <p:cNvPicPr preferRelativeResize="0"/>
              <p:nvPr/>
            </p:nvPicPr>
            <p:blipFill rotWithShape="1">
              <a:blip r:embed="rId6">
                <a:alphaModFix/>
              </a:blip>
              <a:srcRect/>
              <a:stretch/>
            </p:blipFill>
            <p:spPr>
              <a:xfrm>
                <a:off x="3991047" y="2065688"/>
                <a:ext cx="356671" cy="356527"/>
              </a:xfrm>
              <a:prstGeom prst="rect">
                <a:avLst/>
              </a:prstGeom>
              <a:noFill/>
              <a:ln>
                <a:noFill/>
              </a:ln>
            </p:spPr>
          </p:pic>
          <p:pic>
            <p:nvPicPr>
              <p:cNvPr id="515" name="Google Shape;515;p10"/>
              <p:cNvPicPr preferRelativeResize="0"/>
              <p:nvPr/>
            </p:nvPicPr>
            <p:blipFill rotWithShape="1">
              <a:blip r:embed="rId6">
                <a:alphaModFix/>
              </a:blip>
              <a:srcRect/>
              <a:stretch/>
            </p:blipFill>
            <p:spPr>
              <a:xfrm>
                <a:off x="4376822" y="2065688"/>
                <a:ext cx="356671" cy="356527"/>
              </a:xfrm>
              <a:prstGeom prst="rect">
                <a:avLst/>
              </a:prstGeom>
              <a:noFill/>
              <a:ln>
                <a:noFill/>
              </a:ln>
            </p:spPr>
          </p:pic>
        </p:grpSp>
        <p:pic>
          <p:nvPicPr>
            <p:cNvPr id="516" name="Google Shape;516;p10"/>
            <p:cNvPicPr preferRelativeResize="0"/>
            <p:nvPr/>
          </p:nvPicPr>
          <p:blipFill rotWithShape="1">
            <a:blip r:embed="rId4">
              <a:alphaModFix/>
            </a:blip>
            <a:srcRect/>
            <a:stretch/>
          </p:blipFill>
          <p:spPr>
            <a:xfrm>
              <a:off x="7271327" y="4812528"/>
              <a:ext cx="317840" cy="298800"/>
            </a:xfrm>
            <a:prstGeom prst="rect">
              <a:avLst/>
            </a:prstGeom>
            <a:noFill/>
            <a:ln>
              <a:noFill/>
            </a:ln>
          </p:spPr>
        </p:pic>
        <p:pic>
          <p:nvPicPr>
            <p:cNvPr id="517" name="Google Shape;517;p10"/>
            <p:cNvPicPr preferRelativeResize="0"/>
            <p:nvPr/>
          </p:nvPicPr>
          <p:blipFill rotWithShape="1">
            <a:blip r:embed="rId4">
              <a:alphaModFix/>
            </a:blip>
            <a:srcRect/>
            <a:stretch/>
          </p:blipFill>
          <p:spPr>
            <a:xfrm>
              <a:off x="7607294" y="4812528"/>
              <a:ext cx="317840" cy="298800"/>
            </a:xfrm>
            <a:prstGeom prst="rect">
              <a:avLst/>
            </a:prstGeom>
            <a:noFill/>
            <a:ln>
              <a:noFill/>
            </a:ln>
          </p:spPr>
        </p:pic>
        <p:pic>
          <p:nvPicPr>
            <p:cNvPr id="518" name="Google Shape;518;p10"/>
            <p:cNvPicPr preferRelativeResize="0"/>
            <p:nvPr/>
          </p:nvPicPr>
          <p:blipFill rotWithShape="1">
            <a:blip r:embed="rId4">
              <a:alphaModFix/>
            </a:blip>
            <a:srcRect/>
            <a:stretch/>
          </p:blipFill>
          <p:spPr>
            <a:xfrm>
              <a:off x="7271330" y="5149736"/>
              <a:ext cx="318337" cy="298789"/>
            </a:xfrm>
            <a:prstGeom prst="rect">
              <a:avLst/>
            </a:prstGeom>
            <a:noFill/>
            <a:ln>
              <a:noFill/>
            </a:ln>
          </p:spPr>
        </p:pic>
        <p:pic>
          <p:nvPicPr>
            <p:cNvPr id="519" name="Google Shape;519;p10"/>
            <p:cNvPicPr preferRelativeResize="0"/>
            <p:nvPr/>
          </p:nvPicPr>
          <p:blipFill rotWithShape="1">
            <a:blip r:embed="rId4">
              <a:alphaModFix/>
            </a:blip>
            <a:srcRect/>
            <a:stretch/>
          </p:blipFill>
          <p:spPr>
            <a:xfrm>
              <a:off x="7943262" y="4812528"/>
              <a:ext cx="317840" cy="298800"/>
            </a:xfrm>
            <a:prstGeom prst="rect">
              <a:avLst/>
            </a:prstGeom>
            <a:noFill/>
            <a:ln>
              <a:noFill/>
            </a:ln>
          </p:spPr>
        </p:pic>
        <p:pic>
          <p:nvPicPr>
            <p:cNvPr id="520" name="Google Shape;520;p10"/>
            <p:cNvPicPr preferRelativeResize="0"/>
            <p:nvPr/>
          </p:nvPicPr>
          <p:blipFill rotWithShape="1">
            <a:blip r:embed="rId4">
              <a:alphaModFix/>
            </a:blip>
            <a:srcRect/>
            <a:stretch/>
          </p:blipFill>
          <p:spPr>
            <a:xfrm>
              <a:off x="7607812" y="5149725"/>
              <a:ext cx="318337" cy="298789"/>
            </a:xfrm>
            <a:prstGeom prst="rect">
              <a:avLst/>
            </a:prstGeom>
            <a:noFill/>
            <a:ln>
              <a:noFill/>
            </a:ln>
          </p:spPr>
        </p:pic>
        <p:grpSp>
          <p:nvGrpSpPr>
            <p:cNvPr id="521" name="Google Shape;521;p10"/>
            <p:cNvGrpSpPr/>
            <p:nvPr/>
          </p:nvGrpSpPr>
          <p:grpSpPr>
            <a:xfrm>
              <a:off x="9826131" y="5149533"/>
              <a:ext cx="622987" cy="299197"/>
              <a:chOff x="3605272" y="2065688"/>
              <a:chExt cx="742446" cy="356527"/>
            </a:xfrm>
          </p:grpSpPr>
          <p:pic>
            <p:nvPicPr>
              <p:cNvPr id="522" name="Google Shape;522;p10"/>
              <p:cNvPicPr preferRelativeResize="0"/>
              <p:nvPr/>
            </p:nvPicPr>
            <p:blipFill rotWithShape="1">
              <a:blip r:embed="rId6">
                <a:alphaModFix/>
              </a:blip>
              <a:srcRect/>
              <a:stretch/>
            </p:blipFill>
            <p:spPr>
              <a:xfrm>
                <a:off x="3605272" y="2065688"/>
                <a:ext cx="356671" cy="356527"/>
              </a:xfrm>
              <a:prstGeom prst="rect">
                <a:avLst/>
              </a:prstGeom>
              <a:noFill/>
              <a:ln>
                <a:noFill/>
              </a:ln>
            </p:spPr>
          </p:pic>
          <p:pic>
            <p:nvPicPr>
              <p:cNvPr id="523" name="Google Shape;523;p10"/>
              <p:cNvPicPr preferRelativeResize="0"/>
              <p:nvPr/>
            </p:nvPicPr>
            <p:blipFill rotWithShape="1">
              <a:blip r:embed="rId6">
                <a:alphaModFix/>
              </a:blip>
              <a:srcRect/>
              <a:stretch/>
            </p:blipFill>
            <p:spPr>
              <a:xfrm>
                <a:off x="3991047" y="2065688"/>
                <a:ext cx="356671" cy="356527"/>
              </a:xfrm>
              <a:prstGeom prst="rect">
                <a:avLst/>
              </a:prstGeom>
              <a:noFill/>
              <a:ln>
                <a:noFill/>
              </a:ln>
            </p:spPr>
          </p:pic>
        </p:grpSp>
        <p:pic>
          <p:nvPicPr>
            <p:cNvPr id="524" name="Google Shape;524;p10"/>
            <p:cNvPicPr preferRelativeResize="0"/>
            <p:nvPr/>
          </p:nvPicPr>
          <p:blipFill rotWithShape="1">
            <a:blip r:embed="rId4">
              <a:alphaModFix/>
            </a:blip>
            <a:srcRect/>
            <a:stretch/>
          </p:blipFill>
          <p:spPr>
            <a:xfrm>
              <a:off x="7961443" y="5149725"/>
              <a:ext cx="318337" cy="298789"/>
            </a:xfrm>
            <a:prstGeom prst="rect">
              <a:avLst/>
            </a:prstGeom>
            <a:noFill/>
            <a:ln>
              <a:noFill/>
            </a:ln>
          </p:spPr>
        </p:pic>
        <p:pic>
          <p:nvPicPr>
            <p:cNvPr id="525" name="Google Shape;525;p10"/>
            <p:cNvPicPr preferRelativeResize="0"/>
            <p:nvPr/>
          </p:nvPicPr>
          <p:blipFill rotWithShape="1">
            <a:blip r:embed="rId4">
              <a:alphaModFix/>
            </a:blip>
            <a:srcRect/>
            <a:stretch/>
          </p:blipFill>
          <p:spPr>
            <a:xfrm>
              <a:off x="7271770" y="5486925"/>
              <a:ext cx="317475" cy="298800"/>
            </a:xfrm>
            <a:prstGeom prst="rect">
              <a:avLst/>
            </a:prstGeom>
            <a:noFill/>
            <a:ln>
              <a:noFill/>
            </a:ln>
          </p:spPr>
        </p:pic>
      </p:grpSp>
      <p:grpSp>
        <p:nvGrpSpPr>
          <p:cNvPr id="526" name="Google Shape;526;p10"/>
          <p:cNvGrpSpPr/>
          <p:nvPr/>
        </p:nvGrpSpPr>
        <p:grpSpPr>
          <a:xfrm>
            <a:off x="1256212" y="2886296"/>
            <a:ext cx="8568522" cy="1388412"/>
            <a:chOff x="970462" y="4754438"/>
            <a:chExt cx="8568522" cy="1388412"/>
          </a:xfrm>
        </p:grpSpPr>
        <p:grpSp>
          <p:nvGrpSpPr>
            <p:cNvPr id="528" name="Google Shape;528;p10"/>
            <p:cNvGrpSpPr/>
            <p:nvPr/>
          </p:nvGrpSpPr>
          <p:grpSpPr>
            <a:xfrm>
              <a:off x="970462" y="4785650"/>
              <a:ext cx="2191563" cy="1357200"/>
              <a:chOff x="970462" y="4785650"/>
              <a:chExt cx="2191563" cy="1357200"/>
            </a:xfrm>
          </p:grpSpPr>
          <p:sp>
            <p:nvSpPr>
              <p:cNvPr id="529" name="Google Shape;529;p10"/>
              <p:cNvSpPr/>
              <p:nvPr/>
            </p:nvSpPr>
            <p:spPr>
              <a:xfrm>
                <a:off x="2147125" y="4785650"/>
                <a:ext cx="1014900" cy="1357200"/>
              </a:xfrm>
              <a:prstGeom prst="rect">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0" name="Google Shape;530;p10"/>
              <p:cNvPicPr preferRelativeResize="0"/>
              <p:nvPr/>
            </p:nvPicPr>
            <p:blipFill rotWithShape="1">
              <a:blip r:embed="rId7">
                <a:alphaModFix/>
              </a:blip>
              <a:srcRect/>
              <a:stretch/>
            </p:blipFill>
            <p:spPr>
              <a:xfrm>
                <a:off x="2330343" y="5776252"/>
                <a:ext cx="318592" cy="299197"/>
              </a:xfrm>
              <a:prstGeom prst="rect">
                <a:avLst/>
              </a:prstGeom>
              <a:noFill/>
              <a:ln>
                <a:noFill/>
              </a:ln>
            </p:spPr>
          </p:pic>
          <p:pic>
            <p:nvPicPr>
              <p:cNvPr id="531" name="Google Shape;531;p10"/>
              <p:cNvPicPr preferRelativeResize="0"/>
              <p:nvPr/>
            </p:nvPicPr>
            <p:blipFill rotWithShape="1">
              <a:blip r:embed="rId8">
                <a:alphaModFix/>
              </a:blip>
              <a:srcRect/>
              <a:stretch/>
            </p:blipFill>
            <p:spPr>
              <a:xfrm>
                <a:off x="970462" y="5224313"/>
                <a:ext cx="318592" cy="299197"/>
              </a:xfrm>
              <a:prstGeom prst="rect">
                <a:avLst/>
              </a:prstGeom>
              <a:noFill/>
              <a:ln>
                <a:noFill/>
              </a:ln>
            </p:spPr>
          </p:pic>
          <p:cxnSp>
            <p:nvCxnSpPr>
              <p:cNvPr id="532" name="Google Shape;532;p10"/>
              <p:cNvCxnSpPr>
                <a:stCxn id="529" idx="1"/>
                <a:endCxn id="531" idx="3"/>
              </p:cNvCxnSpPr>
              <p:nvPr/>
            </p:nvCxnSpPr>
            <p:spPr>
              <a:xfrm rot="10800000">
                <a:off x="1289125" y="5373950"/>
                <a:ext cx="858000" cy="90300"/>
              </a:xfrm>
              <a:prstGeom prst="straightConnector1">
                <a:avLst/>
              </a:prstGeom>
              <a:noFill/>
              <a:ln w="9525" cap="flat" cmpd="sng">
                <a:solidFill>
                  <a:srgbClr val="43A047"/>
                </a:solidFill>
                <a:prstDash val="solid"/>
                <a:round/>
                <a:headEnd type="none" w="med" len="med"/>
                <a:tailEnd type="triangle" w="med" len="med"/>
              </a:ln>
            </p:spPr>
          </p:cxnSp>
        </p:grpSp>
        <p:grpSp>
          <p:nvGrpSpPr>
            <p:cNvPr id="533" name="Google Shape;533;p10"/>
            <p:cNvGrpSpPr/>
            <p:nvPr/>
          </p:nvGrpSpPr>
          <p:grpSpPr>
            <a:xfrm>
              <a:off x="7242550" y="4754438"/>
              <a:ext cx="2296434" cy="1329300"/>
              <a:chOff x="7242550" y="4749125"/>
              <a:chExt cx="2296434" cy="1329300"/>
            </a:xfrm>
          </p:grpSpPr>
          <p:grpSp>
            <p:nvGrpSpPr>
              <p:cNvPr id="534" name="Google Shape;534;p10"/>
              <p:cNvGrpSpPr/>
              <p:nvPr/>
            </p:nvGrpSpPr>
            <p:grpSpPr>
              <a:xfrm>
                <a:off x="8557562" y="4785652"/>
                <a:ext cx="981423" cy="300797"/>
                <a:chOff x="2135837" y="4561877"/>
                <a:chExt cx="981423" cy="300797"/>
              </a:xfrm>
            </p:grpSpPr>
            <p:grpSp>
              <p:nvGrpSpPr>
                <p:cNvPr id="535" name="Google Shape;535;p10"/>
                <p:cNvGrpSpPr/>
                <p:nvPr/>
              </p:nvGrpSpPr>
              <p:grpSpPr>
                <a:xfrm>
                  <a:off x="2135837" y="4563477"/>
                  <a:ext cx="657148" cy="299197"/>
                  <a:chOff x="2019829" y="2026238"/>
                  <a:chExt cx="783158" cy="356527"/>
                </a:xfrm>
              </p:grpSpPr>
              <p:pic>
                <p:nvPicPr>
                  <p:cNvPr id="536" name="Google Shape;536;p10"/>
                  <p:cNvPicPr preferRelativeResize="0"/>
                  <p:nvPr/>
                </p:nvPicPr>
                <p:blipFill rotWithShape="1">
                  <a:blip r:embed="rId7">
                    <a:alphaModFix/>
                  </a:blip>
                  <a:srcRect/>
                  <a:stretch/>
                </p:blipFill>
                <p:spPr>
                  <a:xfrm>
                    <a:off x="2423304" y="2026238"/>
                    <a:ext cx="379683" cy="356527"/>
                  </a:xfrm>
                  <a:prstGeom prst="rect">
                    <a:avLst/>
                  </a:prstGeom>
                  <a:noFill/>
                  <a:ln>
                    <a:noFill/>
                  </a:ln>
                </p:spPr>
              </p:pic>
              <p:pic>
                <p:nvPicPr>
                  <p:cNvPr id="537" name="Google Shape;537;p10"/>
                  <p:cNvPicPr preferRelativeResize="0"/>
                  <p:nvPr/>
                </p:nvPicPr>
                <p:blipFill rotWithShape="1">
                  <a:blip r:embed="rId7">
                    <a:alphaModFix/>
                  </a:blip>
                  <a:srcRect/>
                  <a:stretch/>
                </p:blipFill>
                <p:spPr>
                  <a:xfrm>
                    <a:off x="2019829" y="2026238"/>
                    <a:ext cx="379683" cy="356527"/>
                  </a:xfrm>
                  <a:prstGeom prst="rect">
                    <a:avLst/>
                  </a:prstGeom>
                  <a:noFill/>
                  <a:ln>
                    <a:noFill/>
                  </a:ln>
                </p:spPr>
              </p:pic>
            </p:grpSp>
            <p:pic>
              <p:nvPicPr>
                <p:cNvPr id="538" name="Google Shape;538;p10"/>
                <p:cNvPicPr preferRelativeResize="0"/>
                <p:nvPr/>
              </p:nvPicPr>
              <p:blipFill rotWithShape="1">
                <a:blip r:embed="rId7">
                  <a:alphaModFix/>
                </a:blip>
                <a:srcRect/>
                <a:stretch/>
              </p:blipFill>
              <p:spPr>
                <a:xfrm>
                  <a:off x="2798668" y="4561877"/>
                  <a:ext cx="318592" cy="299197"/>
                </a:xfrm>
                <a:prstGeom prst="rect">
                  <a:avLst/>
                </a:prstGeom>
                <a:noFill/>
                <a:ln>
                  <a:noFill/>
                </a:ln>
              </p:spPr>
            </p:pic>
          </p:grpSp>
          <p:grpSp>
            <p:nvGrpSpPr>
              <p:cNvPr id="539" name="Google Shape;539;p10"/>
              <p:cNvGrpSpPr/>
              <p:nvPr/>
            </p:nvGrpSpPr>
            <p:grpSpPr>
              <a:xfrm>
                <a:off x="8557562" y="5115827"/>
                <a:ext cx="981423" cy="300797"/>
                <a:chOff x="2135837" y="4561877"/>
                <a:chExt cx="981423" cy="300797"/>
              </a:xfrm>
            </p:grpSpPr>
            <p:grpSp>
              <p:nvGrpSpPr>
                <p:cNvPr id="540" name="Google Shape;540;p10"/>
                <p:cNvGrpSpPr/>
                <p:nvPr/>
              </p:nvGrpSpPr>
              <p:grpSpPr>
                <a:xfrm>
                  <a:off x="2135837" y="4563477"/>
                  <a:ext cx="657148" cy="299197"/>
                  <a:chOff x="2019829" y="2026238"/>
                  <a:chExt cx="783158" cy="356527"/>
                </a:xfrm>
              </p:grpSpPr>
              <p:pic>
                <p:nvPicPr>
                  <p:cNvPr id="541" name="Google Shape;541;p10"/>
                  <p:cNvPicPr preferRelativeResize="0"/>
                  <p:nvPr/>
                </p:nvPicPr>
                <p:blipFill rotWithShape="1">
                  <a:blip r:embed="rId7">
                    <a:alphaModFix/>
                  </a:blip>
                  <a:srcRect/>
                  <a:stretch/>
                </p:blipFill>
                <p:spPr>
                  <a:xfrm>
                    <a:off x="2423304" y="2026238"/>
                    <a:ext cx="379683" cy="356527"/>
                  </a:xfrm>
                  <a:prstGeom prst="rect">
                    <a:avLst/>
                  </a:prstGeom>
                  <a:noFill/>
                  <a:ln>
                    <a:noFill/>
                  </a:ln>
                </p:spPr>
              </p:pic>
              <p:pic>
                <p:nvPicPr>
                  <p:cNvPr id="542" name="Google Shape;542;p10"/>
                  <p:cNvPicPr preferRelativeResize="0"/>
                  <p:nvPr/>
                </p:nvPicPr>
                <p:blipFill rotWithShape="1">
                  <a:blip r:embed="rId7">
                    <a:alphaModFix/>
                  </a:blip>
                  <a:srcRect/>
                  <a:stretch/>
                </p:blipFill>
                <p:spPr>
                  <a:xfrm>
                    <a:off x="2019829" y="2026238"/>
                    <a:ext cx="379683" cy="356527"/>
                  </a:xfrm>
                  <a:prstGeom prst="rect">
                    <a:avLst/>
                  </a:prstGeom>
                  <a:noFill/>
                  <a:ln>
                    <a:noFill/>
                  </a:ln>
                </p:spPr>
              </p:pic>
            </p:grpSp>
            <p:pic>
              <p:nvPicPr>
                <p:cNvPr id="543" name="Google Shape;543;p10"/>
                <p:cNvPicPr preferRelativeResize="0"/>
                <p:nvPr/>
              </p:nvPicPr>
              <p:blipFill rotWithShape="1">
                <a:blip r:embed="rId7">
                  <a:alphaModFix/>
                </a:blip>
                <a:srcRect/>
                <a:stretch/>
              </p:blipFill>
              <p:spPr>
                <a:xfrm>
                  <a:off x="2798668" y="4561877"/>
                  <a:ext cx="318592" cy="299197"/>
                </a:xfrm>
                <a:prstGeom prst="rect">
                  <a:avLst/>
                </a:prstGeom>
                <a:noFill/>
                <a:ln>
                  <a:noFill/>
                </a:ln>
              </p:spPr>
            </p:pic>
          </p:grpSp>
          <p:grpSp>
            <p:nvGrpSpPr>
              <p:cNvPr id="544" name="Google Shape;544;p10"/>
              <p:cNvGrpSpPr/>
              <p:nvPr/>
            </p:nvGrpSpPr>
            <p:grpSpPr>
              <a:xfrm>
                <a:off x="8557562" y="5446002"/>
                <a:ext cx="981423" cy="300797"/>
                <a:chOff x="2135837" y="4561877"/>
                <a:chExt cx="981423" cy="300797"/>
              </a:xfrm>
            </p:grpSpPr>
            <p:grpSp>
              <p:nvGrpSpPr>
                <p:cNvPr id="545" name="Google Shape;545;p10"/>
                <p:cNvGrpSpPr/>
                <p:nvPr/>
              </p:nvGrpSpPr>
              <p:grpSpPr>
                <a:xfrm>
                  <a:off x="2135837" y="4563477"/>
                  <a:ext cx="657148" cy="299197"/>
                  <a:chOff x="2019829" y="2026238"/>
                  <a:chExt cx="783158" cy="356527"/>
                </a:xfrm>
              </p:grpSpPr>
              <p:pic>
                <p:nvPicPr>
                  <p:cNvPr id="546" name="Google Shape;546;p10"/>
                  <p:cNvPicPr preferRelativeResize="0"/>
                  <p:nvPr/>
                </p:nvPicPr>
                <p:blipFill rotWithShape="1">
                  <a:blip r:embed="rId7">
                    <a:alphaModFix/>
                  </a:blip>
                  <a:srcRect/>
                  <a:stretch/>
                </p:blipFill>
                <p:spPr>
                  <a:xfrm>
                    <a:off x="2423304" y="2026238"/>
                    <a:ext cx="379683" cy="356527"/>
                  </a:xfrm>
                  <a:prstGeom prst="rect">
                    <a:avLst/>
                  </a:prstGeom>
                  <a:noFill/>
                  <a:ln>
                    <a:noFill/>
                  </a:ln>
                </p:spPr>
              </p:pic>
              <p:pic>
                <p:nvPicPr>
                  <p:cNvPr id="547" name="Google Shape;547;p10"/>
                  <p:cNvPicPr preferRelativeResize="0"/>
                  <p:nvPr/>
                </p:nvPicPr>
                <p:blipFill rotWithShape="1">
                  <a:blip r:embed="rId7">
                    <a:alphaModFix/>
                  </a:blip>
                  <a:srcRect/>
                  <a:stretch/>
                </p:blipFill>
                <p:spPr>
                  <a:xfrm>
                    <a:off x="2019829" y="2026238"/>
                    <a:ext cx="379683" cy="356527"/>
                  </a:xfrm>
                  <a:prstGeom prst="rect">
                    <a:avLst/>
                  </a:prstGeom>
                  <a:noFill/>
                  <a:ln>
                    <a:noFill/>
                  </a:ln>
                </p:spPr>
              </p:pic>
            </p:grpSp>
            <p:pic>
              <p:nvPicPr>
                <p:cNvPr id="548" name="Google Shape;548;p10"/>
                <p:cNvPicPr preferRelativeResize="0"/>
                <p:nvPr/>
              </p:nvPicPr>
              <p:blipFill rotWithShape="1">
                <a:blip r:embed="rId7">
                  <a:alphaModFix/>
                </a:blip>
                <a:srcRect/>
                <a:stretch/>
              </p:blipFill>
              <p:spPr>
                <a:xfrm>
                  <a:off x="2798668" y="4561877"/>
                  <a:ext cx="318592" cy="299197"/>
                </a:xfrm>
                <a:prstGeom prst="rect">
                  <a:avLst/>
                </a:prstGeom>
                <a:noFill/>
                <a:ln>
                  <a:noFill/>
                </a:ln>
              </p:spPr>
            </p:pic>
          </p:grpSp>
          <p:pic>
            <p:nvPicPr>
              <p:cNvPr id="549" name="Google Shape;549;p10"/>
              <p:cNvPicPr preferRelativeResize="0"/>
              <p:nvPr/>
            </p:nvPicPr>
            <p:blipFill rotWithShape="1">
              <a:blip r:embed="rId7">
                <a:alphaModFix/>
              </a:blip>
              <a:srcRect/>
              <a:stretch/>
            </p:blipFill>
            <p:spPr>
              <a:xfrm>
                <a:off x="8734618" y="5776177"/>
                <a:ext cx="318592" cy="299197"/>
              </a:xfrm>
              <a:prstGeom prst="rect">
                <a:avLst/>
              </a:prstGeom>
              <a:noFill/>
              <a:ln>
                <a:noFill/>
              </a:ln>
            </p:spPr>
          </p:pic>
          <p:grpSp>
            <p:nvGrpSpPr>
              <p:cNvPr id="550" name="Google Shape;550;p10"/>
              <p:cNvGrpSpPr/>
              <p:nvPr/>
            </p:nvGrpSpPr>
            <p:grpSpPr>
              <a:xfrm>
                <a:off x="7242550" y="4749125"/>
                <a:ext cx="2296425" cy="1329300"/>
                <a:chOff x="7242550" y="4749125"/>
                <a:chExt cx="2296425" cy="1329300"/>
              </a:xfrm>
            </p:grpSpPr>
            <p:sp>
              <p:nvSpPr>
                <p:cNvPr id="551" name="Google Shape;551;p10"/>
                <p:cNvSpPr/>
                <p:nvPr/>
              </p:nvSpPr>
              <p:spPr>
                <a:xfrm>
                  <a:off x="7242550" y="5458625"/>
                  <a:ext cx="402000" cy="363300"/>
                </a:xfrm>
                <a:prstGeom prst="rect">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8494675" y="4749125"/>
                  <a:ext cx="1044300" cy="1329300"/>
                </a:xfrm>
                <a:prstGeom prst="rect">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10"/>
                <p:cNvCxnSpPr/>
                <p:nvPr/>
              </p:nvCxnSpPr>
              <p:spPr>
                <a:xfrm rot="10800000" flipH="1">
                  <a:off x="8715375" y="5772275"/>
                  <a:ext cx="342900" cy="290400"/>
                </a:xfrm>
                <a:prstGeom prst="straightConnector1">
                  <a:avLst/>
                </a:prstGeom>
                <a:noFill/>
                <a:ln w="19050" cap="flat" cmpd="sng">
                  <a:solidFill>
                    <a:srgbClr val="43A047"/>
                  </a:solidFill>
                  <a:prstDash val="solid"/>
                  <a:round/>
                  <a:headEnd type="none" w="med" len="med"/>
                  <a:tailEnd type="none" w="med" len="med"/>
                </a:ln>
              </p:spPr>
            </p:cxnSp>
            <p:cxnSp>
              <p:nvCxnSpPr>
                <p:cNvPr id="554" name="Google Shape;554;p10"/>
                <p:cNvCxnSpPr>
                  <a:stCxn id="551" idx="3"/>
                  <a:endCxn id="552" idx="1"/>
                </p:cNvCxnSpPr>
                <p:nvPr/>
              </p:nvCxnSpPr>
              <p:spPr>
                <a:xfrm rot="10800000" flipH="1">
                  <a:off x="7644550" y="5413775"/>
                  <a:ext cx="850200" cy="226500"/>
                </a:xfrm>
                <a:prstGeom prst="straightConnector1">
                  <a:avLst/>
                </a:prstGeom>
                <a:noFill/>
                <a:ln w="9525" cap="flat" cmpd="sng">
                  <a:solidFill>
                    <a:srgbClr val="43A047"/>
                  </a:solidFill>
                  <a:prstDash val="solid"/>
                  <a:round/>
                  <a:headEnd type="none" w="med" len="med"/>
                  <a:tailEnd type="triangle" w="med" len="med"/>
                </a:ln>
              </p:spPr>
            </p:cxnSp>
          </p:grpSp>
        </p:grpSp>
      </p:grpSp>
      <p:sp>
        <p:nvSpPr>
          <p:cNvPr id="106" name="Google Shape;527;p10">
            <a:extLst>
              <a:ext uri="{FF2B5EF4-FFF2-40B4-BE49-F238E27FC236}">
                <a16:creationId xmlns:a16="http://schemas.microsoft.com/office/drawing/2014/main" id="{143F0DC0-B5C7-3743-9002-75A3E055E4C2}"/>
              </a:ext>
            </a:extLst>
          </p:cNvPr>
          <p:cNvSpPr txBox="1"/>
          <p:nvPr/>
        </p:nvSpPr>
        <p:spPr>
          <a:xfrm>
            <a:off x="3302394" y="1462927"/>
            <a:ext cx="869263"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303</a:t>
            </a:r>
            <a:endParaRPr dirty="0"/>
          </a:p>
        </p:txBody>
      </p:sp>
      <p:sp>
        <p:nvSpPr>
          <p:cNvPr id="107" name="Google Shape;527;p10">
            <a:extLst>
              <a:ext uri="{FF2B5EF4-FFF2-40B4-BE49-F238E27FC236}">
                <a16:creationId xmlns:a16="http://schemas.microsoft.com/office/drawing/2014/main" id="{F93485DC-1748-A24D-8AE6-A788BD9CEF97}"/>
              </a:ext>
            </a:extLst>
          </p:cNvPr>
          <p:cNvSpPr txBox="1"/>
          <p:nvPr/>
        </p:nvSpPr>
        <p:spPr>
          <a:xfrm>
            <a:off x="3287487" y="1868160"/>
            <a:ext cx="899075" cy="5077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695</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par>
                                <p:cTn id="11" presetID="10" presetClass="entr" presetSubtype="0" fill="hold" nodeType="withEffect">
                                  <p:stCondLst>
                                    <p:cond delay="0"/>
                                  </p:stCondLst>
                                  <p:childTnLst>
                                    <p:set>
                                      <p:cBhvr>
                                        <p:cTn id="12" dur="1" fill="hold">
                                          <p:stCondLst>
                                            <p:cond delay="0"/>
                                          </p:stCondLst>
                                        </p:cTn>
                                        <p:tgtEl>
                                          <p:spTgt spid="526"/>
                                        </p:tgtEl>
                                        <p:attrNameLst>
                                          <p:attrName>style.visibility</p:attrName>
                                        </p:attrNameLst>
                                      </p:cBhvr>
                                      <p:to>
                                        <p:strVal val="visible"/>
                                      </p:to>
                                    </p:set>
                                    <p:animEffect transition="in" filter="fade">
                                      <p:cBhvr>
                                        <p:cTn id="13" dur="500"/>
                                        <p:tgtEl>
                                          <p:spTgt spid="526"/>
                                        </p:tgtEl>
                                      </p:cBhvr>
                                    </p:animEffect>
                                  </p:childTnLst>
                                </p:cTn>
                              </p:par>
                            </p:childTnLst>
                          </p:cTn>
                        </p:par>
                      </p:childTnLst>
                    </p:cTn>
                  </p:par>
                </p:childTnLst>
              </p:cTn>
              <p:nextCondLst>
                <p:cond evt="onClick" delay="0">
                  <p:tgtEl>
                    <p:spTgt spid="455"/>
                  </p:tgtEl>
                </p:cond>
              </p:nextCondLst>
            </p:seq>
          </p:childTnLst>
        </p:cTn>
      </p:par>
    </p:tnLst>
    <p:bldLst>
      <p:bldP spid="106"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1"/>
          <p:cNvSpPr txBox="1">
            <a:spLocks noGrp="1"/>
          </p:cNvSpPr>
          <p:nvPr>
            <p:ph type="body" idx="1"/>
          </p:nvPr>
        </p:nvSpPr>
        <p:spPr>
          <a:xfrm>
            <a:off x="274199" y="50359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ext&#10;&#10;Description automatically generated with medium confidence">
            <a:extLst>
              <a:ext uri="{FF2B5EF4-FFF2-40B4-BE49-F238E27FC236}">
                <a16:creationId xmlns:a16="http://schemas.microsoft.com/office/drawing/2014/main" id="{F25B478E-790F-7C4F-ABEC-B5665F396F8D}"/>
              </a:ext>
            </a:extLst>
          </p:cNvPr>
          <p:cNvPicPr>
            <a:picLocks noChangeAspect="1"/>
          </p:cNvPicPr>
          <p:nvPr/>
        </p:nvPicPr>
        <p:blipFill>
          <a:blip r:embed="rId3"/>
          <a:stretch>
            <a:fillRect/>
          </a:stretch>
        </p:blipFill>
        <p:spPr>
          <a:xfrm>
            <a:off x="274199" y="927493"/>
            <a:ext cx="7848600" cy="21945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575" name="Google Shape;575;p12"/>
          <p:cNvSpPr txBox="1">
            <a:spLocks noGrp="1"/>
          </p:cNvSpPr>
          <p:nvPr>
            <p:ph type="body" idx="2"/>
          </p:nvPr>
        </p:nvSpPr>
        <p:spPr>
          <a:xfrm>
            <a:off x="263525" y="1016233"/>
            <a:ext cx="11736900" cy="67104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The Mathlings are using a function machine.</a:t>
            </a:r>
            <a:endParaRPr b="1" dirty="0"/>
          </a:p>
        </p:txBody>
      </p:sp>
      <p:sp>
        <p:nvSpPr>
          <p:cNvPr id="576" name="Google Shape;576;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92" name="Google Shape;592;p12"/>
          <p:cNvSpPr txBox="1"/>
          <p:nvPr/>
        </p:nvSpPr>
        <p:spPr>
          <a:xfrm>
            <a:off x="1195475" y="2820200"/>
            <a:ext cx="14013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input</a:t>
            </a:r>
            <a:endParaRPr sz="1800">
              <a:latin typeface="Century Gothic"/>
              <a:ea typeface="Century Gothic"/>
              <a:cs typeface="Century Gothic"/>
              <a:sym typeface="Century Gothic"/>
            </a:endParaRPr>
          </a:p>
        </p:txBody>
      </p:sp>
      <p:sp>
        <p:nvSpPr>
          <p:cNvPr id="593" name="Google Shape;593;p12"/>
          <p:cNvSpPr txBox="1"/>
          <p:nvPr/>
        </p:nvSpPr>
        <p:spPr>
          <a:xfrm>
            <a:off x="9667250" y="2820200"/>
            <a:ext cx="14013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output</a:t>
            </a:r>
            <a:endParaRPr sz="1800">
              <a:latin typeface="Century Gothic"/>
              <a:ea typeface="Century Gothic"/>
              <a:cs typeface="Century Gothic"/>
              <a:sym typeface="Century Gothic"/>
            </a:endParaRPr>
          </a:p>
        </p:txBody>
      </p:sp>
      <p:grpSp>
        <p:nvGrpSpPr>
          <p:cNvPr id="595" name="Google Shape;595;p12"/>
          <p:cNvGrpSpPr/>
          <p:nvPr/>
        </p:nvGrpSpPr>
        <p:grpSpPr>
          <a:xfrm>
            <a:off x="458660" y="3357463"/>
            <a:ext cx="3062522" cy="1787508"/>
            <a:chOff x="-5047" y="3638925"/>
            <a:chExt cx="3062522" cy="1787508"/>
          </a:xfrm>
        </p:grpSpPr>
        <p:pic>
          <p:nvPicPr>
            <p:cNvPr id="596" name="Google Shape;596;p12"/>
            <p:cNvPicPr preferRelativeResize="0"/>
            <p:nvPr/>
          </p:nvPicPr>
          <p:blipFill rotWithShape="1">
            <a:blip r:embed="rId3">
              <a:alphaModFix/>
            </a:blip>
            <a:srcRect/>
            <a:stretch/>
          </p:blipFill>
          <p:spPr>
            <a:xfrm>
              <a:off x="-5047" y="4444306"/>
              <a:ext cx="982130" cy="982127"/>
            </a:xfrm>
            <a:prstGeom prst="rect">
              <a:avLst/>
            </a:prstGeom>
            <a:noFill/>
            <a:ln>
              <a:noFill/>
            </a:ln>
          </p:spPr>
        </p:pic>
        <p:sp>
          <p:nvSpPr>
            <p:cNvPr id="597" name="Google Shape;597;p12"/>
            <p:cNvSpPr/>
            <p:nvPr/>
          </p:nvSpPr>
          <p:spPr>
            <a:xfrm>
              <a:off x="923875" y="3638925"/>
              <a:ext cx="2133600" cy="1162200"/>
            </a:xfrm>
            <a:prstGeom prst="wedgeEllipseCallout">
              <a:avLst>
                <a:gd name="adj1" fmla="val -52679"/>
                <a:gd name="adj2" fmla="val 45778"/>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My input is 158. What is my output?</a:t>
              </a:r>
              <a:endParaRPr sz="1800">
                <a:latin typeface="Century Gothic"/>
                <a:ea typeface="Century Gothic"/>
                <a:cs typeface="Century Gothic"/>
                <a:sym typeface="Century Gothic"/>
              </a:endParaRPr>
            </a:p>
          </p:txBody>
        </p:sp>
      </p:grpSp>
      <p:grpSp>
        <p:nvGrpSpPr>
          <p:cNvPr id="598" name="Google Shape;598;p12"/>
          <p:cNvGrpSpPr/>
          <p:nvPr/>
        </p:nvGrpSpPr>
        <p:grpSpPr>
          <a:xfrm>
            <a:off x="4184740" y="3417470"/>
            <a:ext cx="3209997" cy="1754758"/>
            <a:chOff x="3732778" y="3671675"/>
            <a:chExt cx="3209997" cy="1754758"/>
          </a:xfrm>
        </p:grpSpPr>
        <p:pic>
          <p:nvPicPr>
            <p:cNvPr id="599" name="Google Shape;599;p12"/>
            <p:cNvPicPr preferRelativeResize="0"/>
            <p:nvPr/>
          </p:nvPicPr>
          <p:blipFill rotWithShape="1">
            <a:blip r:embed="rId4">
              <a:alphaModFix/>
            </a:blip>
            <a:srcRect/>
            <a:stretch/>
          </p:blipFill>
          <p:spPr>
            <a:xfrm>
              <a:off x="3732778" y="4444302"/>
              <a:ext cx="1013409" cy="982131"/>
            </a:xfrm>
            <a:prstGeom prst="rect">
              <a:avLst/>
            </a:prstGeom>
            <a:noFill/>
            <a:ln>
              <a:noFill/>
            </a:ln>
          </p:spPr>
        </p:pic>
        <p:sp>
          <p:nvSpPr>
            <p:cNvPr id="600" name="Google Shape;600;p12"/>
            <p:cNvSpPr/>
            <p:nvPr/>
          </p:nvSpPr>
          <p:spPr>
            <a:xfrm>
              <a:off x="4809175" y="3671675"/>
              <a:ext cx="2133600" cy="1162200"/>
            </a:xfrm>
            <a:prstGeom prst="wedgeEllipseCallout">
              <a:avLst>
                <a:gd name="adj1" fmla="val -60045"/>
                <a:gd name="adj2" fmla="val 39631"/>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My input is 230. What is my output?</a:t>
              </a:r>
              <a:endParaRPr sz="1800" dirty="0">
                <a:latin typeface="Century Gothic"/>
                <a:ea typeface="Century Gothic"/>
                <a:cs typeface="Century Gothic"/>
                <a:sym typeface="Century Gothic"/>
              </a:endParaRPr>
            </a:p>
          </p:txBody>
        </p:sp>
      </p:grpSp>
      <p:grpSp>
        <p:nvGrpSpPr>
          <p:cNvPr id="601" name="Google Shape;601;p12"/>
          <p:cNvGrpSpPr/>
          <p:nvPr/>
        </p:nvGrpSpPr>
        <p:grpSpPr>
          <a:xfrm>
            <a:off x="7942099" y="3439123"/>
            <a:ext cx="3662884" cy="1824683"/>
            <a:chOff x="7405691" y="3601750"/>
            <a:chExt cx="3662884" cy="1824683"/>
          </a:xfrm>
        </p:grpSpPr>
        <p:pic>
          <p:nvPicPr>
            <p:cNvPr id="602" name="Google Shape;602;p12"/>
            <p:cNvPicPr preferRelativeResize="0"/>
            <p:nvPr/>
          </p:nvPicPr>
          <p:blipFill rotWithShape="1">
            <a:blip r:embed="rId5">
              <a:alphaModFix/>
            </a:blip>
            <a:srcRect/>
            <a:stretch/>
          </p:blipFill>
          <p:spPr>
            <a:xfrm>
              <a:off x="7405691" y="4444303"/>
              <a:ext cx="1012875" cy="982130"/>
            </a:xfrm>
            <a:prstGeom prst="rect">
              <a:avLst/>
            </a:prstGeom>
            <a:noFill/>
            <a:ln>
              <a:noFill/>
            </a:ln>
          </p:spPr>
        </p:pic>
        <p:sp>
          <p:nvSpPr>
            <p:cNvPr id="603" name="Google Shape;603;p12"/>
            <p:cNvSpPr/>
            <p:nvPr/>
          </p:nvSpPr>
          <p:spPr>
            <a:xfrm>
              <a:off x="8372475" y="3601750"/>
              <a:ext cx="2696100" cy="1162200"/>
            </a:xfrm>
            <a:prstGeom prst="wedgeEllipseCallout">
              <a:avLst>
                <a:gd name="adj1" fmla="val -52813"/>
                <a:gd name="adj2" fmla="val 49466"/>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My output is 484. What was my input?</a:t>
              </a:r>
              <a:endParaRPr sz="1800" dirty="0">
                <a:latin typeface="Century Gothic"/>
                <a:ea typeface="Century Gothic"/>
                <a:cs typeface="Century Gothic"/>
                <a:sym typeface="Century Gothic"/>
              </a:endParaRPr>
            </a:p>
          </p:txBody>
        </p:sp>
      </p:grpSp>
      <p:sp>
        <p:nvSpPr>
          <p:cNvPr id="605" name="Google Shape;605;p12"/>
          <p:cNvSpPr txBox="1"/>
          <p:nvPr/>
        </p:nvSpPr>
        <p:spPr>
          <a:xfrm>
            <a:off x="4041811" y="4855056"/>
            <a:ext cx="3171677"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319</a:t>
            </a: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 less than 230 = 229</a:t>
            </a:r>
            <a:endParaRPr sz="1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100 more than 229 = 329</a:t>
            </a:r>
            <a:endParaRPr sz="1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10 less than 329 = 319</a:t>
            </a:r>
            <a:endParaRPr sz="1800" dirty="0">
              <a:solidFill>
                <a:srgbClr val="43A047"/>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9ACA3BAF-0D41-6B4A-93D4-EEC868253C13}"/>
              </a:ext>
            </a:extLst>
          </p:cNvPr>
          <p:cNvGrpSpPr/>
          <p:nvPr/>
        </p:nvGrpSpPr>
        <p:grpSpPr>
          <a:xfrm>
            <a:off x="1142060" y="1847046"/>
            <a:ext cx="9979717" cy="967107"/>
            <a:chOff x="1142060" y="1847046"/>
            <a:chExt cx="9979717" cy="967107"/>
          </a:xfrm>
        </p:grpSpPr>
        <p:sp>
          <p:nvSpPr>
            <p:cNvPr id="36" name="Rounded Rectangle 35">
              <a:extLst>
                <a:ext uri="{FF2B5EF4-FFF2-40B4-BE49-F238E27FC236}">
                  <a16:creationId xmlns:a16="http://schemas.microsoft.com/office/drawing/2014/main" id="{0E494A4F-A068-7C4F-824F-D94A9132F43F}"/>
                </a:ext>
              </a:extLst>
            </p:cNvPr>
            <p:cNvSpPr/>
            <p:nvPr/>
          </p:nvSpPr>
          <p:spPr>
            <a:xfrm>
              <a:off x="1142060" y="1852657"/>
              <a:ext cx="1454640" cy="961496"/>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35" name="Rounded Rectangle 34">
              <a:extLst>
                <a:ext uri="{FF2B5EF4-FFF2-40B4-BE49-F238E27FC236}">
                  <a16:creationId xmlns:a16="http://schemas.microsoft.com/office/drawing/2014/main" id="{0F34B0F1-3CF9-5F49-B91A-8C69AE23C7A1}"/>
                </a:ext>
              </a:extLst>
            </p:cNvPr>
            <p:cNvSpPr/>
            <p:nvPr/>
          </p:nvSpPr>
          <p:spPr>
            <a:xfrm>
              <a:off x="3273328" y="1858700"/>
              <a:ext cx="1454641" cy="86647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1 less</a:t>
              </a:r>
            </a:p>
          </p:txBody>
        </p:sp>
        <p:sp>
          <p:nvSpPr>
            <p:cNvPr id="37" name="Rounded Rectangle 36">
              <a:extLst>
                <a:ext uri="{FF2B5EF4-FFF2-40B4-BE49-F238E27FC236}">
                  <a16:creationId xmlns:a16="http://schemas.microsoft.com/office/drawing/2014/main" id="{A10B8996-1365-C04B-B7B8-B370FC1F1F41}"/>
                </a:ext>
              </a:extLst>
            </p:cNvPr>
            <p:cNvSpPr/>
            <p:nvPr/>
          </p:nvSpPr>
          <p:spPr>
            <a:xfrm>
              <a:off x="9667137" y="1847046"/>
              <a:ext cx="1454640" cy="961496"/>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38" name="Rounded Rectangle 37">
              <a:extLst>
                <a:ext uri="{FF2B5EF4-FFF2-40B4-BE49-F238E27FC236}">
                  <a16:creationId xmlns:a16="http://schemas.microsoft.com/office/drawing/2014/main" id="{345EDB1B-E1A6-0C4D-88A7-4371C0C7D789}"/>
                </a:ext>
              </a:extLst>
            </p:cNvPr>
            <p:cNvSpPr/>
            <p:nvPr/>
          </p:nvSpPr>
          <p:spPr>
            <a:xfrm>
              <a:off x="5404597" y="1895127"/>
              <a:ext cx="1454641" cy="86647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100 more</a:t>
              </a:r>
            </a:p>
          </p:txBody>
        </p:sp>
        <p:sp>
          <p:nvSpPr>
            <p:cNvPr id="39" name="Rounded Rectangle 38">
              <a:extLst>
                <a:ext uri="{FF2B5EF4-FFF2-40B4-BE49-F238E27FC236}">
                  <a16:creationId xmlns:a16="http://schemas.microsoft.com/office/drawing/2014/main" id="{53753BB4-1704-7E4F-93E4-D2B5DCCB7CB2}"/>
                </a:ext>
              </a:extLst>
            </p:cNvPr>
            <p:cNvSpPr/>
            <p:nvPr/>
          </p:nvSpPr>
          <p:spPr>
            <a:xfrm>
              <a:off x="7535866" y="1894557"/>
              <a:ext cx="1454641" cy="86647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10 less</a:t>
              </a:r>
            </a:p>
          </p:txBody>
        </p:sp>
        <p:cxnSp>
          <p:nvCxnSpPr>
            <p:cNvPr id="40" name="Google Shape;581;p12">
              <a:extLst>
                <a:ext uri="{FF2B5EF4-FFF2-40B4-BE49-F238E27FC236}">
                  <a16:creationId xmlns:a16="http://schemas.microsoft.com/office/drawing/2014/main" id="{9C6D2632-6DAB-4045-B805-4F1F58B33F0A}"/>
                </a:ext>
              </a:extLst>
            </p:cNvPr>
            <p:cNvCxnSpPr>
              <a:cxnSpLocks/>
            </p:cNvCxnSpPr>
            <p:nvPr/>
          </p:nvCxnSpPr>
          <p:spPr>
            <a:xfrm>
              <a:off x="2596775" y="2339450"/>
              <a:ext cx="716700" cy="0"/>
            </a:xfrm>
            <a:prstGeom prst="straightConnector1">
              <a:avLst/>
            </a:prstGeom>
            <a:noFill/>
            <a:ln w="38100" cap="flat" cmpd="sng">
              <a:solidFill>
                <a:srgbClr val="CCD4F4"/>
              </a:solidFill>
              <a:prstDash val="solid"/>
              <a:round/>
              <a:headEnd type="none" w="med" len="med"/>
              <a:tailEnd type="triangle" w="med" len="med"/>
            </a:ln>
          </p:spPr>
        </p:cxnSp>
        <p:cxnSp>
          <p:nvCxnSpPr>
            <p:cNvPr id="41" name="Google Shape;584;p12">
              <a:extLst>
                <a:ext uri="{FF2B5EF4-FFF2-40B4-BE49-F238E27FC236}">
                  <a16:creationId xmlns:a16="http://schemas.microsoft.com/office/drawing/2014/main" id="{B5A0BFD5-8751-F24D-9A84-5DB256438765}"/>
                </a:ext>
              </a:extLst>
            </p:cNvPr>
            <p:cNvCxnSpPr>
              <a:cxnSpLocks/>
            </p:cNvCxnSpPr>
            <p:nvPr/>
          </p:nvCxnSpPr>
          <p:spPr>
            <a:xfrm>
              <a:off x="4714700" y="2339450"/>
              <a:ext cx="716700" cy="0"/>
            </a:xfrm>
            <a:prstGeom prst="straightConnector1">
              <a:avLst/>
            </a:prstGeom>
            <a:noFill/>
            <a:ln w="38100" cap="flat" cmpd="sng">
              <a:solidFill>
                <a:srgbClr val="CCD4F4"/>
              </a:solidFill>
              <a:prstDash val="solid"/>
              <a:round/>
              <a:headEnd type="none" w="med" len="med"/>
              <a:tailEnd type="triangle" w="med" len="med"/>
            </a:ln>
          </p:spPr>
        </p:cxnSp>
        <p:cxnSp>
          <p:nvCxnSpPr>
            <p:cNvPr id="42" name="Google Shape;586;p12">
              <a:extLst>
                <a:ext uri="{FF2B5EF4-FFF2-40B4-BE49-F238E27FC236}">
                  <a16:creationId xmlns:a16="http://schemas.microsoft.com/office/drawing/2014/main" id="{10732167-E5D9-9D40-A0F8-6D1CF1E2BB30}"/>
                </a:ext>
              </a:extLst>
            </p:cNvPr>
            <p:cNvCxnSpPr>
              <a:cxnSpLocks/>
            </p:cNvCxnSpPr>
            <p:nvPr/>
          </p:nvCxnSpPr>
          <p:spPr>
            <a:xfrm>
              <a:off x="6832625" y="2339450"/>
              <a:ext cx="716700" cy="0"/>
            </a:xfrm>
            <a:prstGeom prst="straightConnector1">
              <a:avLst/>
            </a:prstGeom>
            <a:noFill/>
            <a:ln w="38100" cap="flat" cmpd="sng">
              <a:solidFill>
                <a:srgbClr val="CCD4F4"/>
              </a:solidFill>
              <a:prstDash val="solid"/>
              <a:round/>
              <a:headEnd type="none" w="med" len="med"/>
              <a:tailEnd type="triangle" w="med" len="med"/>
            </a:ln>
          </p:spPr>
        </p:cxnSp>
        <p:cxnSp>
          <p:nvCxnSpPr>
            <p:cNvPr id="43" name="Google Shape;588;p12">
              <a:extLst>
                <a:ext uri="{FF2B5EF4-FFF2-40B4-BE49-F238E27FC236}">
                  <a16:creationId xmlns:a16="http://schemas.microsoft.com/office/drawing/2014/main" id="{03AA70D4-5E7F-6B41-A092-F46D6F86E002}"/>
                </a:ext>
              </a:extLst>
            </p:cNvPr>
            <p:cNvCxnSpPr>
              <a:cxnSpLocks/>
            </p:cNvCxnSpPr>
            <p:nvPr/>
          </p:nvCxnSpPr>
          <p:spPr>
            <a:xfrm>
              <a:off x="8950550" y="2339450"/>
              <a:ext cx="716700" cy="0"/>
            </a:xfrm>
            <a:prstGeom prst="straightConnector1">
              <a:avLst/>
            </a:prstGeom>
            <a:noFill/>
            <a:ln w="38100" cap="flat" cmpd="sng">
              <a:solidFill>
                <a:srgbClr val="CCD4F4"/>
              </a:solidFill>
              <a:prstDash val="solid"/>
              <a:round/>
              <a:headEnd type="none" w="med" len="med"/>
              <a:tailEnd type="triangle" w="med" len="med"/>
            </a:ln>
          </p:spPr>
        </p:cxnSp>
      </p:grpSp>
      <p:sp>
        <p:nvSpPr>
          <p:cNvPr id="46" name="Google Shape;605;p12">
            <a:extLst>
              <a:ext uri="{FF2B5EF4-FFF2-40B4-BE49-F238E27FC236}">
                <a16:creationId xmlns:a16="http://schemas.microsoft.com/office/drawing/2014/main" id="{D0D2878D-5A02-1340-8732-9185238F5716}"/>
              </a:ext>
            </a:extLst>
          </p:cNvPr>
          <p:cNvSpPr txBox="1"/>
          <p:nvPr/>
        </p:nvSpPr>
        <p:spPr>
          <a:xfrm>
            <a:off x="416790" y="4834259"/>
            <a:ext cx="335134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247</a:t>
            </a: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 less than 158 = 157</a:t>
            </a:r>
          </a:p>
          <a:p>
            <a:pPr marL="0" lvl="0" indent="0" rtl="0">
              <a:spcBef>
                <a:spcPts val="0"/>
              </a:spcBef>
              <a:spcAft>
                <a:spcPts val="0"/>
              </a:spcAft>
              <a:buNone/>
            </a:pPr>
            <a:r>
              <a:rPr lang="en-GB" sz="1800" dirty="0">
                <a:solidFill>
                  <a:srgbClr val="43A047"/>
                </a:solidFill>
                <a:latin typeface="Century Gothic"/>
                <a:ea typeface="Century Gothic"/>
                <a:cs typeface="Century Gothic"/>
                <a:sym typeface="Century Gothic"/>
              </a:rPr>
              <a:t>100 more than 157 = 257</a:t>
            </a:r>
          </a:p>
          <a:p>
            <a:pPr marL="0" lvl="0" indent="0" rtl="0">
              <a:spcBef>
                <a:spcPts val="0"/>
              </a:spcBef>
              <a:spcAft>
                <a:spcPts val="0"/>
              </a:spcAft>
              <a:buNone/>
            </a:pPr>
            <a:r>
              <a:rPr lang="en-GB" sz="1800" dirty="0">
                <a:solidFill>
                  <a:srgbClr val="43A047"/>
                </a:solidFill>
                <a:latin typeface="Century Gothic"/>
                <a:ea typeface="Century Gothic"/>
                <a:cs typeface="Century Gothic"/>
                <a:sym typeface="Century Gothic"/>
              </a:rPr>
              <a:t>10 less than 257 = 247</a:t>
            </a:r>
            <a:endParaRPr sz="1800" dirty="0">
              <a:solidFill>
                <a:srgbClr val="43A047"/>
              </a:solidFill>
              <a:latin typeface="Century Gothic"/>
              <a:ea typeface="Century Gothic"/>
              <a:cs typeface="Century Gothic"/>
              <a:sym typeface="Century Gothic"/>
            </a:endParaRPr>
          </a:p>
        </p:txBody>
      </p:sp>
      <p:sp>
        <p:nvSpPr>
          <p:cNvPr id="47" name="Google Shape;605;p12">
            <a:extLst>
              <a:ext uri="{FF2B5EF4-FFF2-40B4-BE49-F238E27FC236}">
                <a16:creationId xmlns:a16="http://schemas.microsoft.com/office/drawing/2014/main" id="{94356A74-CE32-8D4B-AF58-D076D877B148}"/>
              </a:ext>
            </a:extLst>
          </p:cNvPr>
          <p:cNvSpPr txBox="1"/>
          <p:nvPr/>
        </p:nvSpPr>
        <p:spPr>
          <a:xfrm>
            <a:off x="7823927" y="4829337"/>
            <a:ext cx="3630615"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395</a:t>
            </a:r>
            <a:endParaRPr sz="1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10 less than 494 = 484    </a:t>
            </a:r>
            <a:endParaRPr sz="1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100 more than 394 = 494</a:t>
            </a:r>
            <a:endParaRPr sz="1800" dirty="0">
              <a:solidFill>
                <a:srgbClr val="43A047"/>
              </a:solidFill>
              <a:latin typeface="Century Gothic"/>
              <a:ea typeface="Century Gothic"/>
              <a:cs typeface="Century Gothic"/>
              <a:sym typeface="Century Gothic"/>
            </a:endParaRPr>
          </a:p>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1 less than 395 = 394</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5"/>
                                        </p:tgtEl>
                                        <p:attrNameLst>
                                          <p:attrName>style.visibility</p:attrName>
                                        </p:attrNameLst>
                                      </p:cBhvr>
                                      <p:to>
                                        <p:strVal val="visible"/>
                                      </p:to>
                                    </p:set>
                                    <p:animEffect transition="in" filter="fade">
                                      <p:cBhvr>
                                        <p:cTn id="10" dur="500"/>
                                        <p:tgtEl>
                                          <p:spTgt spid="6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nextCondLst>
                <p:cond evt="onClick" delay="0">
                  <p:tgtEl>
                    <p:spTgt spid="576"/>
                  </p:tgtEl>
                </p:cond>
              </p:nextCondLst>
            </p:seq>
          </p:childTnLst>
        </p:cTn>
      </p:par>
    </p:tnLst>
    <p:bldLst>
      <p:bldP spid="60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A8ACBEB-379E-B342-A0CF-8D267A359874}"/>
              </a:ext>
            </a:extLst>
          </p:cNvPr>
          <p:cNvPicPr>
            <a:picLocks noChangeAspect="1"/>
          </p:cNvPicPr>
          <p:nvPr/>
        </p:nvPicPr>
        <p:blipFill>
          <a:blip r:embed="rId3"/>
          <a:stretch>
            <a:fillRect/>
          </a:stretch>
        </p:blipFill>
        <p:spPr>
          <a:xfrm>
            <a:off x="263524" y="1077157"/>
            <a:ext cx="7848600" cy="39319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647" name="Google Shape;647;p14"/>
          <p:cNvSpPr txBox="1"/>
          <p:nvPr/>
        </p:nvSpPr>
        <p:spPr>
          <a:xfrm>
            <a:off x="263524" y="1124366"/>
            <a:ext cx="11172900" cy="143113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latin typeface="Century Gothic"/>
                <a:ea typeface="Century Gothic"/>
                <a:cs typeface="Century Gothic"/>
                <a:sym typeface="Century Gothic"/>
              </a:rPr>
              <a:t>One counter has fallen off the place value chart.</a:t>
            </a:r>
            <a:endParaRPr sz="1800" dirty="0">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b="1" dirty="0">
                <a:latin typeface="Century Gothic"/>
                <a:ea typeface="Century Gothic"/>
                <a:cs typeface="Century Gothic"/>
                <a:sym typeface="Century Gothic"/>
              </a:rPr>
              <a:t>What could the number have been? </a:t>
            </a:r>
            <a:r>
              <a:rPr lang="en-GB" sz="1800" dirty="0">
                <a:latin typeface="Century Gothic"/>
                <a:ea typeface="Century Gothic"/>
                <a:cs typeface="Century Gothic"/>
                <a:sym typeface="Century Gothic"/>
              </a:rPr>
              <a:t>Explain how you know.</a:t>
            </a:r>
            <a:endParaRPr sz="1800" dirty="0">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latin typeface="Century Gothic"/>
                <a:ea typeface="Century Gothic"/>
                <a:cs typeface="Century Gothic"/>
                <a:sym typeface="Century Gothic"/>
              </a:rPr>
              <a:t>Is there more than one possible answer?</a:t>
            </a:r>
            <a:endParaRPr sz="1800" dirty="0">
              <a:latin typeface="Century Gothic"/>
              <a:ea typeface="Century Gothic"/>
              <a:cs typeface="Century Gothic"/>
              <a:sym typeface="Century Gothic"/>
            </a:endParaRPr>
          </a:p>
        </p:txBody>
      </p:sp>
      <p:grpSp>
        <p:nvGrpSpPr>
          <p:cNvPr id="648" name="Google Shape;648;p14"/>
          <p:cNvGrpSpPr/>
          <p:nvPr/>
        </p:nvGrpSpPr>
        <p:grpSpPr>
          <a:xfrm>
            <a:off x="3658799" y="2484059"/>
            <a:ext cx="4369573" cy="1695600"/>
            <a:chOff x="3911211" y="2095239"/>
            <a:chExt cx="4369573" cy="1695600"/>
          </a:xfrm>
        </p:grpSpPr>
        <p:pic>
          <p:nvPicPr>
            <p:cNvPr id="649" name="Google Shape;649;p14" descr="Treemap chart&#10;&#10;Description automatically generated with medium confidence"/>
            <p:cNvPicPr preferRelativeResize="0"/>
            <p:nvPr/>
          </p:nvPicPr>
          <p:blipFill rotWithShape="1">
            <a:blip r:embed="rId3">
              <a:alphaModFix/>
            </a:blip>
            <a:srcRect/>
            <a:stretch/>
          </p:blipFill>
          <p:spPr>
            <a:xfrm>
              <a:off x="3911211" y="2095239"/>
              <a:ext cx="4369573" cy="1695600"/>
            </a:xfrm>
            <a:prstGeom prst="rect">
              <a:avLst/>
            </a:prstGeom>
            <a:noFill/>
            <a:ln>
              <a:noFill/>
            </a:ln>
          </p:spPr>
        </p:pic>
        <p:pic>
          <p:nvPicPr>
            <p:cNvPr id="650" name="Google Shape;650;p14" descr="Shape, circle&#10;&#10;Description automatically generated"/>
            <p:cNvPicPr preferRelativeResize="0"/>
            <p:nvPr/>
          </p:nvPicPr>
          <p:blipFill rotWithShape="1">
            <a:blip r:embed="rId4">
              <a:alphaModFix/>
            </a:blip>
            <a:srcRect/>
            <a:stretch/>
          </p:blipFill>
          <p:spPr>
            <a:xfrm>
              <a:off x="5544381" y="2619127"/>
              <a:ext cx="500400" cy="500400"/>
            </a:xfrm>
            <a:prstGeom prst="rect">
              <a:avLst/>
            </a:prstGeom>
            <a:noFill/>
            <a:ln>
              <a:noFill/>
            </a:ln>
          </p:spPr>
        </p:pic>
        <p:pic>
          <p:nvPicPr>
            <p:cNvPr id="651" name="Google Shape;651;p14" descr="Shape, circle&#10;&#10;Description automatically generated"/>
            <p:cNvPicPr preferRelativeResize="0"/>
            <p:nvPr/>
          </p:nvPicPr>
          <p:blipFill rotWithShape="1">
            <a:blip r:embed="rId4">
              <a:alphaModFix/>
            </a:blip>
            <a:srcRect/>
            <a:stretch/>
          </p:blipFill>
          <p:spPr>
            <a:xfrm>
              <a:off x="6849305" y="2552452"/>
              <a:ext cx="500400" cy="500400"/>
            </a:xfrm>
            <a:prstGeom prst="rect">
              <a:avLst/>
            </a:prstGeom>
            <a:noFill/>
            <a:ln>
              <a:noFill/>
            </a:ln>
          </p:spPr>
        </p:pic>
        <p:pic>
          <p:nvPicPr>
            <p:cNvPr id="652" name="Google Shape;652;p14" descr="Shape, circle&#10;&#10;Description automatically generated"/>
            <p:cNvPicPr preferRelativeResize="0"/>
            <p:nvPr/>
          </p:nvPicPr>
          <p:blipFill rotWithShape="1">
            <a:blip r:embed="rId4">
              <a:alphaModFix/>
            </a:blip>
            <a:srcRect/>
            <a:stretch/>
          </p:blipFill>
          <p:spPr>
            <a:xfrm>
              <a:off x="7401768" y="2857252"/>
              <a:ext cx="500400" cy="500400"/>
            </a:xfrm>
            <a:prstGeom prst="rect">
              <a:avLst/>
            </a:prstGeom>
            <a:noFill/>
            <a:ln>
              <a:noFill/>
            </a:ln>
          </p:spPr>
        </p:pic>
        <p:pic>
          <p:nvPicPr>
            <p:cNvPr id="653" name="Google Shape;653;p14" descr="Shape, circle&#10;&#10;Description automatically generated"/>
            <p:cNvPicPr preferRelativeResize="0"/>
            <p:nvPr/>
          </p:nvPicPr>
          <p:blipFill rotWithShape="1">
            <a:blip r:embed="rId4">
              <a:alphaModFix/>
            </a:blip>
            <a:srcRect/>
            <a:stretch/>
          </p:blipFill>
          <p:spPr>
            <a:xfrm>
              <a:off x="4296606" y="2692852"/>
              <a:ext cx="500400" cy="500400"/>
            </a:xfrm>
            <a:prstGeom prst="rect">
              <a:avLst/>
            </a:prstGeom>
            <a:noFill/>
            <a:ln>
              <a:noFill/>
            </a:ln>
          </p:spPr>
        </p:pic>
      </p:grpSp>
      <p:sp>
        <p:nvSpPr>
          <p:cNvPr id="654" name="Google Shape;654;p14"/>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655" name="Google Shape;655;p14"/>
          <p:cNvSpPr txBox="1"/>
          <p:nvPr/>
        </p:nvSpPr>
        <p:spPr>
          <a:xfrm>
            <a:off x="263524" y="4382390"/>
            <a:ext cx="11452227" cy="184662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It could have fallen from the hundreds column and the number was 212 because 100 more than 112 is 212.</a:t>
            </a:r>
            <a:endParaRPr sz="1800" dirty="0">
              <a:solidFill>
                <a:srgbClr val="43A047"/>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It could have fallen from the tens column and the number was 122 because 10 more than 112 is 122.</a:t>
            </a:r>
            <a:endParaRPr sz="1800" dirty="0">
              <a:solidFill>
                <a:srgbClr val="43A047"/>
              </a:solidFill>
              <a:latin typeface="Century Gothic"/>
              <a:ea typeface="Century Gothic"/>
              <a:cs typeface="Century Gothic"/>
              <a:sym typeface="Century Gothic"/>
            </a:endParaRPr>
          </a:p>
          <a:p>
            <a:pPr marL="0" lvl="0" indent="0" algn="l" rtl="0">
              <a:lnSpc>
                <a:spcPct val="150000"/>
              </a:lnSpc>
              <a:spcBef>
                <a:spcPts val="0"/>
              </a:spcBef>
              <a:spcAft>
                <a:spcPts val="0"/>
              </a:spcAft>
              <a:buClr>
                <a:schemeClr val="dk1"/>
              </a:buClr>
              <a:buSzPts val="1100"/>
              <a:buFont typeface="Arial"/>
              <a:buNone/>
            </a:pPr>
            <a:r>
              <a:rPr lang="en-GB" sz="1800" dirty="0">
                <a:solidFill>
                  <a:srgbClr val="43A047"/>
                </a:solidFill>
                <a:latin typeface="Century Gothic"/>
                <a:ea typeface="Century Gothic"/>
                <a:cs typeface="Century Gothic"/>
                <a:sym typeface="Century Gothic"/>
              </a:rPr>
              <a:t>It could have fallen from the ones column and the number was 113 because 1 more than 112 is 113.</a:t>
            </a:r>
            <a:endParaRPr sz="1800" dirty="0">
              <a:solidFill>
                <a:srgbClr val="43A047"/>
              </a:solidFill>
              <a:latin typeface="Century Gothic"/>
              <a:ea typeface="Century Gothic"/>
              <a:cs typeface="Century Gothic"/>
              <a:sym typeface="Century Gothic"/>
            </a:endParaRPr>
          </a:p>
        </p:txBody>
      </p:sp>
      <p:pic>
        <p:nvPicPr>
          <p:cNvPr id="656" name="Google Shape;656;p14" descr="Shape, circle&#10;&#10;Description automatically generated"/>
          <p:cNvPicPr preferRelativeResize="0"/>
          <p:nvPr/>
        </p:nvPicPr>
        <p:blipFill rotWithShape="1">
          <a:blip r:embed="rId4">
            <a:alphaModFix/>
          </a:blip>
          <a:srcRect/>
          <a:stretch/>
        </p:blipFill>
        <p:spPr>
          <a:xfrm>
            <a:off x="9187694" y="3679272"/>
            <a:ext cx="500400" cy="500400"/>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500"/>
                                        <p:tgtEl>
                                          <p:spTgt spid="655"/>
                                        </p:tgtEl>
                                      </p:cBhvr>
                                    </p:animEffect>
                                  </p:childTnLst>
                                </p:cTn>
                              </p:par>
                            </p:childTnLst>
                          </p:cTn>
                        </p:par>
                      </p:childTnLst>
                    </p:cTn>
                  </p:par>
                </p:childTnLst>
              </p:cTn>
              <p:nextCondLst>
                <p:cond evt="onClick" delay="0">
                  <p:tgtEl>
                    <p:spTgt spid="654"/>
                  </p:tgtEl>
                </p:cond>
              </p:nextCondLst>
            </p:seq>
          </p:childTnLst>
        </p:cTn>
      </p:par>
    </p:tnLst>
    <p:bldLst>
      <p:bldP spid="6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solidFill>
                  <a:srgbClr val="222222"/>
                </a:solidFill>
                <a:latin typeface="Century Gothic"/>
                <a:ea typeface="Century Gothic"/>
                <a:cs typeface="Century Gothic"/>
                <a:sym typeface="Century Gothic"/>
              </a:rPr>
              <a:t>Finding 10 more or 10 less</a:t>
            </a:r>
            <a:endParaRPr sz="30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6"/>
          <p:cNvSpPr txBox="1">
            <a:spLocks noGrp="1"/>
          </p:cNvSpPr>
          <p:nvPr>
            <p:ph type="body" idx="2"/>
          </p:nvPr>
        </p:nvSpPr>
        <p:spPr>
          <a:xfrm>
            <a:off x="263050" y="700697"/>
            <a:ext cx="11736900" cy="5057165"/>
          </a:xfrm>
          <a:prstGeom prst="rect">
            <a:avLst/>
          </a:prstGeom>
          <a:noFill/>
          <a:ln>
            <a:noFill/>
          </a:ln>
        </p:spPr>
        <p:txBody>
          <a:bodyPr spcFirstLastPara="1" wrap="square" lIns="91425" tIns="45700" rIns="91425" bIns="45700" anchor="t" anchorCtr="0">
            <a:normAutofit/>
          </a:bodyPr>
          <a:lstStyle/>
          <a:p>
            <a:pPr marL="0" lvl="0" indent="0" algn="l" rtl="0">
              <a:lnSpc>
                <a:spcPct val="200000"/>
              </a:lnSpc>
              <a:spcBef>
                <a:spcPts val="0"/>
              </a:spcBef>
              <a:spcAft>
                <a:spcPts val="0"/>
              </a:spcAft>
              <a:buClr>
                <a:schemeClr val="dk1"/>
              </a:buClr>
              <a:buSzPts val="1100"/>
              <a:buNone/>
            </a:pPr>
            <a:r>
              <a:rPr lang="en-GB" b="1" dirty="0"/>
              <a:t>56 is circled on the hundred square.</a:t>
            </a:r>
            <a:endParaRPr b="1" dirty="0"/>
          </a:p>
          <a:p>
            <a:pPr marL="0" lvl="0" indent="0" algn="l" rtl="0">
              <a:lnSpc>
                <a:spcPct val="200000"/>
              </a:lnSpc>
              <a:spcBef>
                <a:spcPts val="0"/>
              </a:spcBef>
              <a:spcAft>
                <a:spcPts val="0"/>
              </a:spcAft>
              <a:buClr>
                <a:schemeClr val="dk1"/>
              </a:buClr>
              <a:buSzPts val="1100"/>
              <a:buNone/>
            </a:pPr>
            <a:r>
              <a:rPr lang="en-GB" dirty="0"/>
              <a:t>Circle the number that is 10 more than 56. </a:t>
            </a:r>
          </a:p>
          <a:p>
            <a:pPr marL="0" lvl="0" indent="0" algn="l" rtl="0">
              <a:lnSpc>
                <a:spcPct val="200000"/>
              </a:lnSpc>
              <a:spcBef>
                <a:spcPts val="0"/>
              </a:spcBef>
              <a:spcAft>
                <a:spcPts val="0"/>
              </a:spcAft>
              <a:buClr>
                <a:schemeClr val="dk1"/>
              </a:buClr>
              <a:buSzPts val="1100"/>
              <a:buNone/>
            </a:pPr>
            <a:r>
              <a:rPr lang="en-GB" dirty="0"/>
              <a:t>What do you notice?</a:t>
            </a:r>
            <a:endParaRPr dirty="0"/>
          </a:p>
          <a:p>
            <a:pPr marL="0" lvl="0" indent="0" algn="l" rtl="0">
              <a:lnSpc>
                <a:spcPct val="200000"/>
              </a:lnSpc>
              <a:spcBef>
                <a:spcPts val="0"/>
              </a:spcBef>
              <a:spcAft>
                <a:spcPts val="0"/>
              </a:spcAft>
              <a:buClr>
                <a:schemeClr val="dk1"/>
              </a:buClr>
              <a:buSzPts val="1100"/>
              <a:buNone/>
            </a:pPr>
            <a:r>
              <a:rPr lang="en-GB" dirty="0"/>
              <a:t>Circle the number that is 10 less than 56.  </a:t>
            </a:r>
          </a:p>
          <a:p>
            <a:pPr marL="0" lvl="0" indent="0" algn="l" rtl="0">
              <a:lnSpc>
                <a:spcPct val="200000"/>
              </a:lnSpc>
              <a:spcBef>
                <a:spcPts val="0"/>
              </a:spcBef>
              <a:spcAft>
                <a:spcPts val="0"/>
              </a:spcAft>
              <a:buClr>
                <a:schemeClr val="dk1"/>
              </a:buClr>
              <a:buSzPts val="1100"/>
              <a:buNone/>
            </a:pPr>
            <a:r>
              <a:rPr lang="en-GB" dirty="0"/>
              <a:t>What do you notice?</a:t>
            </a:r>
            <a:endParaRPr dirty="0"/>
          </a:p>
          <a:p>
            <a:pPr marL="0" lvl="0" indent="0" algn="l" rtl="0">
              <a:lnSpc>
                <a:spcPct val="200000"/>
              </a:lnSpc>
              <a:spcBef>
                <a:spcPts val="0"/>
              </a:spcBef>
              <a:spcAft>
                <a:spcPts val="0"/>
              </a:spcAft>
              <a:buClr>
                <a:schemeClr val="dk1"/>
              </a:buClr>
              <a:buSzPts val="1100"/>
              <a:buNone/>
            </a:pPr>
            <a:r>
              <a:rPr lang="en-GB" dirty="0"/>
              <a:t>Choose two more numbers to circle.</a:t>
            </a:r>
            <a:endParaRPr dirty="0"/>
          </a:p>
          <a:p>
            <a:pPr marL="0" lvl="0" indent="0" algn="l" rtl="0">
              <a:lnSpc>
                <a:spcPct val="200000"/>
              </a:lnSpc>
              <a:spcBef>
                <a:spcPts val="0"/>
              </a:spcBef>
              <a:spcAft>
                <a:spcPts val="0"/>
              </a:spcAft>
              <a:buClr>
                <a:schemeClr val="dk1"/>
              </a:buClr>
              <a:buSzPts val="1100"/>
              <a:buNone/>
            </a:pPr>
            <a:r>
              <a:rPr lang="en-GB" dirty="0"/>
              <a:t>Find 10 more and 10 less than each number.		</a:t>
            </a:r>
            <a:endParaRPr dirty="0"/>
          </a:p>
          <a:p>
            <a:pPr marL="0" lvl="0" indent="0" algn="l" rtl="0">
              <a:lnSpc>
                <a:spcPct val="200000"/>
              </a:lnSpc>
              <a:spcBef>
                <a:spcPts val="0"/>
              </a:spcBef>
              <a:spcAft>
                <a:spcPts val="0"/>
              </a:spcAft>
              <a:buClr>
                <a:schemeClr val="dk1"/>
              </a:buClr>
              <a:buSzPts val="1100"/>
              <a:buNone/>
            </a:pPr>
            <a:r>
              <a:rPr lang="en-GB" dirty="0"/>
              <a:t>What do you notice?						</a:t>
            </a:r>
            <a:endParaRPr dirty="0"/>
          </a:p>
        </p:txBody>
      </p:sp>
      <p:pic>
        <p:nvPicPr>
          <p:cNvPr id="681" name="Google Shape;681;p16"/>
          <p:cNvPicPr preferRelativeResize="0"/>
          <p:nvPr/>
        </p:nvPicPr>
        <p:blipFill rotWithShape="1">
          <a:blip r:embed="rId3">
            <a:alphaModFix/>
          </a:blip>
          <a:srcRect/>
          <a:stretch/>
        </p:blipFill>
        <p:spPr>
          <a:xfrm>
            <a:off x="8424119" y="700698"/>
            <a:ext cx="2912728" cy="3204000"/>
          </a:xfrm>
          <a:prstGeom prst="rect">
            <a:avLst/>
          </a:prstGeom>
          <a:noFill/>
          <a:ln>
            <a:noFill/>
          </a:ln>
        </p:spPr>
      </p:pic>
      <p:sp>
        <p:nvSpPr>
          <p:cNvPr id="682" name="Google Shape;682;p16"/>
          <p:cNvSpPr/>
          <p:nvPr/>
        </p:nvSpPr>
        <p:spPr>
          <a:xfrm>
            <a:off x="9891713" y="2317931"/>
            <a:ext cx="255000" cy="276300"/>
          </a:xfrm>
          <a:prstGeom prst="ellipse">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16"/>
          <p:cNvGrpSpPr/>
          <p:nvPr/>
        </p:nvGrpSpPr>
        <p:grpSpPr>
          <a:xfrm>
            <a:off x="9891713" y="1994081"/>
            <a:ext cx="255000" cy="924000"/>
            <a:chOff x="9363075" y="3962400"/>
            <a:chExt cx="255000" cy="924000"/>
          </a:xfrm>
        </p:grpSpPr>
        <p:sp>
          <p:nvSpPr>
            <p:cNvPr id="685" name="Google Shape;685;p16"/>
            <p:cNvSpPr/>
            <p:nvPr/>
          </p:nvSpPr>
          <p:spPr>
            <a:xfrm>
              <a:off x="9363075" y="4610100"/>
              <a:ext cx="255000" cy="276300"/>
            </a:xfrm>
            <a:prstGeom prst="ellipse">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a:off x="9363075" y="3962400"/>
              <a:ext cx="255000" cy="276300"/>
            </a:xfrm>
            <a:prstGeom prst="ellipse">
              <a:avLst/>
            </a:prstGeom>
            <a:noFill/>
            <a:ln w="9525"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7"/>
          <p:cNvSpPr txBox="1">
            <a:spLocks noGrp="1"/>
          </p:cNvSpPr>
          <p:nvPr>
            <p:ph type="body" idx="2"/>
          </p:nvPr>
        </p:nvSpPr>
        <p:spPr>
          <a:xfrm>
            <a:off x="282100" y="576851"/>
            <a:ext cx="11736900" cy="3080750"/>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pPr>
            <a:r>
              <a:rPr lang="en-GB" b="1" dirty="0"/>
              <a:t>Complete the number tracks.</a:t>
            </a:r>
            <a:endParaRPr b="1" dirty="0"/>
          </a:p>
          <a:p>
            <a:pPr marL="0" lvl="0" indent="0" algn="l" rtl="0">
              <a:lnSpc>
                <a:spcPct val="150000"/>
              </a:lnSpc>
              <a:spcBef>
                <a:spcPts val="0"/>
              </a:spcBef>
              <a:spcAft>
                <a:spcPts val="0"/>
              </a:spcAft>
              <a:buNone/>
            </a:pPr>
            <a:endParaRPr dirty="0"/>
          </a:p>
          <a:p>
            <a:pPr marL="0" lvl="0" indent="0" algn="l" rtl="0">
              <a:lnSpc>
                <a:spcPct val="150000"/>
              </a:lnSpc>
              <a:spcBef>
                <a:spcPts val="0"/>
              </a:spcBef>
              <a:spcAft>
                <a:spcPts val="0"/>
              </a:spcAft>
              <a:buNone/>
            </a:pPr>
            <a:endParaRPr dirty="0"/>
          </a:p>
          <a:p>
            <a:pPr marL="0" lvl="0" indent="0" algn="l" rtl="0">
              <a:lnSpc>
                <a:spcPct val="150000"/>
              </a:lnSpc>
              <a:spcBef>
                <a:spcPts val="0"/>
              </a:spcBef>
              <a:spcAft>
                <a:spcPts val="0"/>
              </a:spcAft>
              <a:buNone/>
            </a:pPr>
            <a:endParaRPr lang="en-GB" dirty="0"/>
          </a:p>
          <a:p>
            <a:pPr marL="0" lvl="0" indent="0" algn="l" rtl="0">
              <a:lnSpc>
                <a:spcPct val="150000"/>
              </a:lnSpc>
              <a:spcBef>
                <a:spcPts val="0"/>
              </a:spcBef>
              <a:spcAft>
                <a:spcPts val="0"/>
              </a:spcAft>
              <a:buNone/>
            </a:pPr>
            <a:endParaRPr lang="en-GB" dirty="0"/>
          </a:p>
          <a:p>
            <a:pPr marL="0" lvl="0" indent="0" algn="l" rtl="0">
              <a:lnSpc>
                <a:spcPct val="150000"/>
              </a:lnSpc>
              <a:spcBef>
                <a:spcPts val="0"/>
              </a:spcBef>
              <a:spcAft>
                <a:spcPts val="0"/>
              </a:spcAft>
              <a:buNone/>
            </a:pPr>
            <a:r>
              <a:rPr lang="en-GB" dirty="0"/>
              <a:t>Each cake is now 10p cheaper.  </a:t>
            </a:r>
          </a:p>
          <a:p>
            <a:pPr marL="0" lvl="0" indent="0" algn="l" rtl="0">
              <a:lnSpc>
                <a:spcPct val="150000"/>
              </a:lnSpc>
              <a:spcBef>
                <a:spcPts val="0"/>
              </a:spcBef>
              <a:spcAft>
                <a:spcPts val="0"/>
              </a:spcAft>
              <a:buNone/>
            </a:pPr>
            <a:r>
              <a:rPr lang="en-GB" b="1" dirty="0"/>
              <a:t>What are the new prices?</a:t>
            </a:r>
            <a:endParaRPr b="1" dirty="0"/>
          </a:p>
        </p:txBody>
      </p:sp>
      <p:sp>
        <p:nvSpPr>
          <p:cNvPr id="693" name="Google Shape;693;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694" name="Google Shape;694;p17"/>
          <p:cNvGraphicFramePr/>
          <p:nvPr>
            <p:extLst>
              <p:ext uri="{D42A27DB-BD31-4B8C-83A1-F6EECF244321}">
                <p14:modId xmlns:p14="http://schemas.microsoft.com/office/powerpoint/2010/main" val="3566809916"/>
              </p:ext>
            </p:extLst>
          </p:nvPr>
        </p:nvGraphicFramePr>
        <p:xfrm>
          <a:off x="3783109" y="1328481"/>
          <a:ext cx="4494300" cy="667925"/>
        </p:xfrm>
        <a:graphic>
          <a:graphicData uri="http://schemas.openxmlformats.org/drawingml/2006/table">
            <a:tbl>
              <a:tblPr>
                <a:noFill/>
                <a:tableStyleId>{F04471DF-3D65-410F-8535-4E843D1FCD29}</a:tableStyleId>
              </a:tblPr>
              <a:tblGrid>
                <a:gridCol w="749050">
                  <a:extLst>
                    <a:ext uri="{9D8B030D-6E8A-4147-A177-3AD203B41FA5}">
                      <a16:colId xmlns:a16="http://schemas.microsoft.com/office/drawing/2014/main" val="20000"/>
                    </a:ext>
                  </a:extLst>
                </a:gridCol>
                <a:gridCol w="749050">
                  <a:extLst>
                    <a:ext uri="{9D8B030D-6E8A-4147-A177-3AD203B41FA5}">
                      <a16:colId xmlns:a16="http://schemas.microsoft.com/office/drawing/2014/main" val="20001"/>
                    </a:ext>
                  </a:extLst>
                </a:gridCol>
                <a:gridCol w="749050">
                  <a:extLst>
                    <a:ext uri="{9D8B030D-6E8A-4147-A177-3AD203B41FA5}">
                      <a16:colId xmlns:a16="http://schemas.microsoft.com/office/drawing/2014/main" val="20002"/>
                    </a:ext>
                  </a:extLst>
                </a:gridCol>
                <a:gridCol w="749050">
                  <a:extLst>
                    <a:ext uri="{9D8B030D-6E8A-4147-A177-3AD203B41FA5}">
                      <a16:colId xmlns:a16="http://schemas.microsoft.com/office/drawing/2014/main" val="20003"/>
                    </a:ext>
                  </a:extLst>
                </a:gridCol>
                <a:gridCol w="749050">
                  <a:extLst>
                    <a:ext uri="{9D8B030D-6E8A-4147-A177-3AD203B41FA5}">
                      <a16:colId xmlns:a16="http://schemas.microsoft.com/office/drawing/2014/main" val="20004"/>
                    </a:ext>
                  </a:extLst>
                </a:gridCol>
                <a:gridCol w="749050">
                  <a:extLst>
                    <a:ext uri="{9D8B030D-6E8A-4147-A177-3AD203B41FA5}">
                      <a16:colId xmlns:a16="http://schemas.microsoft.com/office/drawing/2014/main" val="20005"/>
                    </a:ext>
                  </a:extLst>
                </a:gridCol>
              </a:tblGrid>
              <a:tr h="667925">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10</a:t>
                      </a:r>
                      <a:endParaRPr sz="18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20</a:t>
                      </a:r>
                      <a:endParaRPr sz="18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30</a:t>
                      </a:r>
                      <a:endParaRPr sz="180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8" name="Google Shape;698;p17"/>
          <p:cNvPicPr preferRelativeResize="0"/>
          <p:nvPr/>
        </p:nvPicPr>
        <p:blipFill rotWithShape="1">
          <a:blip r:embed="rId3">
            <a:alphaModFix/>
          </a:blip>
          <a:srcRect/>
          <a:stretch/>
        </p:blipFill>
        <p:spPr>
          <a:xfrm>
            <a:off x="1761655" y="3618241"/>
            <a:ext cx="1504835" cy="1115348"/>
          </a:xfrm>
          <a:prstGeom prst="rect">
            <a:avLst/>
          </a:prstGeom>
          <a:noFill/>
          <a:ln>
            <a:noFill/>
          </a:ln>
        </p:spPr>
      </p:pic>
      <p:pic>
        <p:nvPicPr>
          <p:cNvPr id="699" name="Google Shape;699;p17"/>
          <p:cNvPicPr preferRelativeResize="0"/>
          <p:nvPr/>
        </p:nvPicPr>
        <p:blipFill rotWithShape="1">
          <a:blip r:embed="rId4">
            <a:alphaModFix/>
          </a:blip>
          <a:srcRect/>
          <a:stretch/>
        </p:blipFill>
        <p:spPr>
          <a:xfrm>
            <a:off x="3949641" y="3508298"/>
            <a:ext cx="1290127" cy="1277353"/>
          </a:xfrm>
          <a:prstGeom prst="rect">
            <a:avLst/>
          </a:prstGeom>
          <a:noFill/>
          <a:ln>
            <a:noFill/>
          </a:ln>
        </p:spPr>
      </p:pic>
      <p:pic>
        <p:nvPicPr>
          <p:cNvPr id="700" name="Google Shape;700;p17"/>
          <p:cNvPicPr preferRelativeResize="0"/>
          <p:nvPr/>
        </p:nvPicPr>
        <p:blipFill rotWithShape="1">
          <a:blip r:embed="rId5">
            <a:alphaModFix/>
          </a:blip>
          <a:srcRect/>
          <a:stretch/>
        </p:blipFill>
        <p:spPr>
          <a:xfrm>
            <a:off x="6096000" y="3532499"/>
            <a:ext cx="1170412" cy="1277353"/>
          </a:xfrm>
          <a:prstGeom prst="rect">
            <a:avLst/>
          </a:prstGeom>
          <a:noFill/>
          <a:ln>
            <a:noFill/>
          </a:ln>
        </p:spPr>
      </p:pic>
      <p:pic>
        <p:nvPicPr>
          <p:cNvPr id="701" name="Google Shape;701;p17"/>
          <p:cNvPicPr preferRelativeResize="0"/>
          <p:nvPr/>
        </p:nvPicPr>
        <p:blipFill rotWithShape="1">
          <a:blip r:embed="rId6">
            <a:alphaModFix/>
          </a:blip>
          <a:srcRect/>
          <a:stretch/>
        </p:blipFill>
        <p:spPr>
          <a:xfrm>
            <a:off x="8277409" y="3429000"/>
            <a:ext cx="1092137" cy="1277353"/>
          </a:xfrm>
          <a:prstGeom prst="rect">
            <a:avLst/>
          </a:prstGeom>
          <a:noFill/>
          <a:ln>
            <a:noFill/>
          </a:ln>
        </p:spPr>
      </p:pic>
      <p:sp>
        <p:nvSpPr>
          <p:cNvPr id="726" name="Google Shape;726;p17"/>
          <p:cNvSpPr txBox="1"/>
          <p:nvPr/>
        </p:nvSpPr>
        <p:spPr>
          <a:xfrm>
            <a:off x="1968003" y="5523373"/>
            <a:ext cx="109213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68p</a:t>
            </a:r>
            <a:endParaRPr sz="1800" dirty="0">
              <a:solidFill>
                <a:srgbClr val="43A047"/>
              </a:solidFill>
              <a:latin typeface="Century Gothic"/>
              <a:ea typeface="Century Gothic"/>
              <a:cs typeface="Century Gothic"/>
              <a:sym typeface="Century Gothic"/>
            </a:endParaRPr>
          </a:p>
        </p:txBody>
      </p:sp>
      <p:graphicFrame>
        <p:nvGraphicFramePr>
          <p:cNvPr id="2" name="Table 1">
            <a:extLst>
              <a:ext uri="{FF2B5EF4-FFF2-40B4-BE49-F238E27FC236}">
                <a16:creationId xmlns:a16="http://schemas.microsoft.com/office/drawing/2014/main" id="{B6017504-A231-E44D-BFF4-B4C7C3E7C411}"/>
              </a:ext>
            </a:extLst>
          </p:cNvPr>
          <p:cNvGraphicFramePr>
            <a:graphicFrameLocks noGrp="1"/>
          </p:cNvGraphicFramePr>
          <p:nvPr>
            <p:extLst>
              <p:ext uri="{D42A27DB-BD31-4B8C-83A1-F6EECF244321}">
                <p14:modId xmlns:p14="http://schemas.microsoft.com/office/powerpoint/2010/main" val="1418579935"/>
              </p:ext>
            </p:extLst>
          </p:nvPr>
        </p:nvGraphicFramePr>
        <p:xfrm>
          <a:off x="6030259" y="1332827"/>
          <a:ext cx="2247150" cy="667925"/>
        </p:xfrm>
        <a:graphic>
          <a:graphicData uri="http://schemas.openxmlformats.org/drawingml/2006/table">
            <a:tbl>
              <a:tblPr>
                <a:noFill/>
                <a:tableStyleId>{F04471DF-3D65-410F-8535-4E843D1FCD29}</a:tableStyleId>
              </a:tblPr>
              <a:tblGrid>
                <a:gridCol w="749050">
                  <a:extLst>
                    <a:ext uri="{9D8B030D-6E8A-4147-A177-3AD203B41FA5}">
                      <a16:colId xmlns:a16="http://schemas.microsoft.com/office/drawing/2014/main" val="559877325"/>
                    </a:ext>
                  </a:extLst>
                </a:gridCol>
                <a:gridCol w="749050">
                  <a:extLst>
                    <a:ext uri="{9D8B030D-6E8A-4147-A177-3AD203B41FA5}">
                      <a16:colId xmlns:a16="http://schemas.microsoft.com/office/drawing/2014/main" val="380908423"/>
                    </a:ext>
                  </a:extLst>
                </a:gridCol>
                <a:gridCol w="749050">
                  <a:extLst>
                    <a:ext uri="{9D8B030D-6E8A-4147-A177-3AD203B41FA5}">
                      <a16:colId xmlns:a16="http://schemas.microsoft.com/office/drawing/2014/main" val="4180753074"/>
                    </a:ext>
                  </a:extLst>
                </a:gridCol>
              </a:tblGrid>
              <a:tr h="667925">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50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60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178864948"/>
                  </a:ext>
                </a:extLst>
              </a:tr>
            </a:tbl>
          </a:graphicData>
        </a:graphic>
      </p:graphicFrame>
      <p:sp>
        <p:nvSpPr>
          <p:cNvPr id="86" name="Rounded Rectangle 85">
            <a:extLst>
              <a:ext uri="{FF2B5EF4-FFF2-40B4-BE49-F238E27FC236}">
                <a16:creationId xmlns:a16="http://schemas.microsoft.com/office/drawing/2014/main" id="{F740A480-22DB-9941-95DE-318E40B84AFF}"/>
              </a:ext>
            </a:extLst>
          </p:cNvPr>
          <p:cNvSpPr/>
          <p:nvPr/>
        </p:nvSpPr>
        <p:spPr>
          <a:xfrm>
            <a:off x="1968004" y="4809852"/>
            <a:ext cx="1092138" cy="59052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78p</a:t>
            </a:r>
          </a:p>
        </p:txBody>
      </p:sp>
      <p:sp>
        <p:nvSpPr>
          <p:cNvPr id="87" name="Rounded Rectangle 86">
            <a:extLst>
              <a:ext uri="{FF2B5EF4-FFF2-40B4-BE49-F238E27FC236}">
                <a16:creationId xmlns:a16="http://schemas.microsoft.com/office/drawing/2014/main" id="{E7A45C9A-372C-1547-AE99-96038B6B1F09}"/>
              </a:ext>
            </a:extLst>
          </p:cNvPr>
          <p:cNvSpPr/>
          <p:nvPr/>
        </p:nvSpPr>
        <p:spPr>
          <a:xfrm>
            <a:off x="4071139" y="4830992"/>
            <a:ext cx="1092138" cy="59052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35p</a:t>
            </a:r>
          </a:p>
        </p:txBody>
      </p:sp>
      <p:sp>
        <p:nvSpPr>
          <p:cNvPr id="88" name="Rounded Rectangle 87">
            <a:extLst>
              <a:ext uri="{FF2B5EF4-FFF2-40B4-BE49-F238E27FC236}">
                <a16:creationId xmlns:a16="http://schemas.microsoft.com/office/drawing/2014/main" id="{7EA25E86-EBAF-944C-BC8E-8E77157EB224}"/>
              </a:ext>
            </a:extLst>
          </p:cNvPr>
          <p:cNvSpPr/>
          <p:nvPr/>
        </p:nvSpPr>
        <p:spPr>
          <a:xfrm>
            <a:off x="6174274" y="4830992"/>
            <a:ext cx="1092138" cy="59052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42p</a:t>
            </a:r>
          </a:p>
        </p:txBody>
      </p:sp>
      <p:sp>
        <p:nvSpPr>
          <p:cNvPr id="89" name="Rounded Rectangle 88">
            <a:extLst>
              <a:ext uri="{FF2B5EF4-FFF2-40B4-BE49-F238E27FC236}">
                <a16:creationId xmlns:a16="http://schemas.microsoft.com/office/drawing/2014/main" id="{59C899F1-7B00-6E4E-B9B2-BBD7C554647B}"/>
              </a:ext>
            </a:extLst>
          </p:cNvPr>
          <p:cNvSpPr/>
          <p:nvPr/>
        </p:nvSpPr>
        <p:spPr>
          <a:xfrm>
            <a:off x="8277409" y="4830992"/>
            <a:ext cx="1092138" cy="590528"/>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59p</a:t>
            </a:r>
          </a:p>
        </p:txBody>
      </p:sp>
      <p:sp>
        <p:nvSpPr>
          <p:cNvPr id="90" name="Google Shape;726;p17">
            <a:extLst>
              <a:ext uri="{FF2B5EF4-FFF2-40B4-BE49-F238E27FC236}">
                <a16:creationId xmlns:a16="http://schemas.microsoft.com/office/drawing/2014/main" id="{8C96B9A3-D738-694F-869B-5D4CEF1A0D9D}"/>
              </a:ext>
            </a:extLst>
          </p:cNvPr>
          <p:cNvSpPr txBox="1"/>
          <p:nvPr/>
        </p:nvSpPr>
        <p:spPr>
          <a:xfrm>
            <a:off x="4071139" y="5546159"/>
            <a:ext cx="109213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25p</a:t>
            </a:r>
            <a:endParaRPr sz="1800" dirty="0">
              <a:solidFill>
                <a:srgbClr val="43A047"/>
              </a:solidFill>
              <a:latin typeface="Century Gothic"/>
              <a:ea typeface="Century Gothic"/>
              <a:cs typeface="Century Gothic"/>
              <a:sym typeface="Century Gothic"/>
            </a:endParaRPr>
          </a:p>
        </p:txBody>
      </p:sp>
      <p:sp>
        <p:nvSpPr>
          <p:cNvPr id="91" name="Google Shape;726;p17">
            <a:extLst>
              <a:ext uri="{FF2B5EF4-FFF2-40B4-BE49-F238E27FC236}">
                <a16:creationId xmlns:a16="http://schemas.microsoft.com/office/drawing/2014/main" id="{2B08DD90-C599-A64C-8F84-84189B0B453F}"/>
              </a:ext>
            </a:extLst>
          </p:cNvPr>
          <p:cNvSpPr txBox="1"/>
          <p:nvPr/>
        </p:nvSpPr>
        <p:spPr>
          <a:xfrm>
            <a:off x="6174275" y="5561434"/>
            <a:ext cx="109213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32p</a:t>
            </a:r>
            <a:endParaRPr sz="1800" dirty="0">
              <a:solidFill>
                <a:srgbClr val="43A047"/>
              </a:solidFill>
              <a:latin typeface="Century Gothic"/>
              <a:ea typeface="Century Gothic"/>
              <a:cs typeface="Century Gothic"/>
              <a:sym typeface="Century Gothic"/>
            </a:endParaRPr>
          </a:p>
        </p:txBody>
      </p:sp>
      <p:sp>
        <p:nvSpPr>
          <p:cNvPr id="92" name="Google Shape;726;p17">
            <a:extLst>
              <a:ext uri="{FF2B5EF4-FFF2-40B4-BE49-F238E27FC236}">
                <a16:creationId xmlns:a16="http://schemas.microsoft.com/office/drawing/2014/main" id="{A67DB606-4235-DD43-B6BA-20D0BDA21963}"/>
              </a:ext>
            </a:extLst>
          </p:cNvPr>
          <p:cNvSpPr txBox="1"/>
          <p:nvPr/>
        </p:nvSpPr>
        <p:spPr>
          <a:xfrm>
            <a:off x="8277409" y="5561433"/>
            <a:ext cx="109213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49p</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nextCondLst>
                <p:cond evt="onClick" delay="0">
                  <p:tgtEl>
                    <p:spTgt spid="693"/>
                  </p:tgtEl>
                </p:cond>
              </p:nextCondLst>
            </p:seq>
          </p:childTnLst>
        </p:cTn>
      </p:par>
    </p:tnLst>
    <p:bldLst>
      <p:bldP spid="726" grpId="0"/>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a:t>
            </a:r>
            <a:r>
              <a:rPr lang="en-GB" sz="1800" dirty="0">
                <a:solidFill>
                  <a:srgbClr val="222222"/>
                </a:solidFill>
                <a:latin typeface="Century Gothic"/>
                <a:ea typeface="Century Gothic"/>
                <a:cs typeface="Century Gothic"/>
                <a:sym typeface="Century Gothic"/>
              </a:rPr>
              <a:t>Counting in 1s, 10s and 100s on a number line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Finding 1, 10, 100 more or less using </a:t>
            </a:r>
            <a:r>
              <a:rPr lang="en-GB" sz="1800" dirty="0">
                <a:solidFill>
                  <a:srgbClr val="222222"/>
                </a:solidFill>
                <a:latin typeface="Century Gothic"/>
                <a:ea typeface="Century Gothic"/>
                <a:cs typeface="Century Gothic"/>
                <a:sym typeface="Century Gothic"/>
              </a:rPr>
              <a:t>base 10, inverse operations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a:t>
            </a:r>
            <a:r>
              <a:rPr lang="en-GB" sz="1800" dirty="0">
                <a:solidFill>
                  <a:srgbClr val="222222"/>
                </a:solidFill>
                <a:latin typeface="Century Gothic"/>
                <a:ea typeface="Century Gothic"/>
                <a:cs typeface="Century Gothic"/>
                <a:sym typeface="Century Gothic"/>
              </a:rPr>
              <a:t>Finding 1, 10, 100 more or less using base 10, inverse operations</a:t>
            </a:r>
            <a:endParaRPr dirty="0">
              <a:solidFill>
                <a:schemeClr val="dk1"/>
              </a:solidFil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Finding 1, 10, 100 more or less using place value charts and counters, crossing boundaries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Finding 1, 10, 100 more or less using place value charts and counters, crossing boundaries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Reasoning and problem solving: function machines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a:t>
            </a:r>
            <a:r>
              <a:rPr lang="en-GB" sz="1800" dirty="0">
                <a:solidFill>
                  <a:srgbClr val="222222"/>
                </a:solidFill>
                <a:latin typeface="Century Gothic"/>
                <a:ea typeface="Century Gothic"/>
                <a:cs typeface="Century Gothic"/>
                <a:sym typeface="Century Gothic"/>
              </a:rPr>
              <a:t>Reasoning and problem solving: function machines</a:t>
            </a:r>
            <a:endParaRPr dirty="0">
              <a:solidFill>
                <a:schemeClr val="dk1"/>
              </a:solidFil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a:t>
            </a:r>
            <a:r>
              <a:rPr lang="en-GB" sz="1800" dirty="0">
                <a:solidFill>
                  <a:srgbClr val="222222"/>
                </a:solidFill>
                <a:latin typeface="Century Gothic"/>
                <a:ea typeface="Century Gothic"/>
                <a:cs typeface="Century Gothic"/>
                <a:sym typeface="Century Gothic"/>
              </a:rPr>
              <a:t>Finding 10 more or 10 less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1754286"/>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b="0" i="0" u="none" strike="noStrike" cap="none" dirty="0">
                <a:solidFill>
                  <a:srgbClr val="222222"/>
                </a:solidFill>
                <a:latin typeface="Century Gothic"/>
                <a:ea typeface="Century Gothic"/>
                <a:cs typeface="Century Gothic"/>
                <a:sym typeface="Century Gothic"/>
              </a:rPr>
              <a:t>One/ ten / one hundred more/ less than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is </a:t>
            </a:r>
            <a:r>
              <a:rPr lang="en-GB" sz="1800" dirty="0">
                <a:solidFill>
                  <a:srgbClr val="222222"/>
                </a:solidFill>
                <a:latin typeface="Century Gothic"/>
                <a:ea typeface="Century Gothic"/>
                <a:cs typeface="Century Gothic"/>
                <a:sym typeface="Century Gothic"/>
              </a:rPr>
              <a:t>(number).</a:t>
            </a:r>
            <a:endParaRPr dirty="0"/>
          </a:p>
          <a:p>
            <a:pPr marL="285750" lvl="0" indent="-285750" algn="l" rtl="0">
              <a:lnSpc>
                <a:spcPct val="150000"/>
              </a:lnSpc>
              <a:spcBef>
                <a:spcPts val="0"/>
              </a:spcBef>
              <a:spcAft>
                <a:spcPts val="0"/>
              </a:spcAft>
              <a:buClr>
                <a:srgbClr val="222222"/>
              </a:buClr>
              <a:buSzPts val="1800"/>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Ten more than 15 is 25.</a:t>
            </a:r>
            <a:endParaRPr sz="1800" dirty="0">
              <a:solidFill>
                <a:srgbClr val="222222"/>
              </a:solidFill>
              <a:latin typeface="Century Gothic"/>
              <a:ea typeface="Century Gothic"/>
              <a:cs typeface="Century Gothic"/>
              <a:sym typeface="Century Gothic"/>
            </a:endParaRPr>
          </a:p>
          <a:p>
            <a:pPr lvl="0">
              <a:lnSpc>
                <a:spcPct val="150000"/>
              </a:lnSpc>
            </a:pP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is one/ ten / one hundred more/ less than </a:t>
            </a:r>
            <a:r>
              <a:rPr lang="en-GB" sz="1800" dirty="0">
                <a:solidFill>
                  <a:srgbClr val="222222"/>
                </a:solidFill>
                <a:latin typeface="Century Gothic"/>
                <a:ea typeface="Century Gothic"/>
                <a:cs typeface="Century Gothic"/>
                <a:sym typeface="Century Gothic"/>
              </a:rPr>
              <a:t>(number).</a:t>
            </a:r>
            <a:endParaRPr dirty="0"/>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dirty="0">
                <a:solidFill>
                  <a:srgbClr val="222222"/>
                </a:solidFill>
                <a:latin typeface="Century Gothic"/>
                <a:ea typeface="Century Gothic"/>
                <a:cs typeface="Century Gothic"/>
                <a:sym typeface="Century Gothic"/>
              </a:rPr>
              <a:t>25 is ten more than 15.</a:t>
            </a:r>
            <a:endParaRPr dirty="0"/>
          </a:p>
        </p:txBody>
      </p:sp>
      <p:graphicFrame>
        <p:nvGraphicFramePr>
          <p:cNvPr id="63" name="Google Shape;63;p3"/>
          <p:cNvGraphicFramePr/>
          <p:nvPr>
            <p:extLst>
              <p:ext uri="{D42A27DB-BD31-4B8C-83A1-F6EECF244321}">
                <p14:modId xmlns:p14="http://schemas.microsoft.com/office/powerpoint/2010/main" val="2104125665"/>
              </p:ext>
            </p:extLst>
          </p:nvPr>
        </p:nvGraphicFramePr>
        <p:xfrm>
          <a:off x="263524" y="1155866"/>
          <a:ext cx="11736400" cy="1473240"/>
        </p:xfrm>
        <a:graphic>
          <a:graphicData uri="http://schemas.openxmlformats.org/drawingml/2006/table">
            <a:tbl>
              <a:tblPr firstRow="1" bandRow="1">
                <a:noFill/>
                <a:tableStyleId>{B063A027-3B64-4591-8FB4-8C25A7E0A2DB}</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a:solidFill>
                            <a:srgbClr val="222222"/>
                          </a:solidFill>
                          <a:latin typeface="Century Gothic"/>
                          <a:ea typeface="Century Gothic"/>
                          <a:cs typeface="Century Gothic"/>
                          <a:sym typeface="Century Gothic"/>
                        </a:rPr>
                        <a:t>more than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less than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hundreds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tens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222064">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ones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place value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digit</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82797" y="1076738"/>
            <a:ext cx="11736900" cy="1440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ct val="100000"/>
              <a:buNone/>
            </a:pPr>
            <a:r>
              <a:rPr lang="en-GB" dirty="0"/>
              <a:t>The Mathling is thinking of a number.</a:t>
            </a:r>
            <a:endParaRPr dirty="0"/>
          </a:p>
          <a:p>
            <a:pPr marL="0" lvl="0" indent="0" algn="l" rtl="0">
              <a:lnSpc>
                <a:spcPct val="150000"/>
              </a:lnSpc>
              <a:spcBef>
                <a:spcPts val="0"/>
              </a:spcBef>
              <a:spcAft>
                <a:spcPts val="0"/>
              </a:spcAft>
              <a:buClr>
                <a:srgbClr val="222222"/>
              </a:buClr>
              <a:buSzPct val="100000"/>
              <a:buNone/>
            </a:pPr>
            <a:r>
              <a:rPr lang="en-GB" b="1" dirty="0"/>
              <a:t>What is the number?</a:t>
            </a:r>
            <a:endParaRPr b="1"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496</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406</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386</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3916</a:t>
            </a:r>
            <a:endParaRPr/>
          </a:p>
        </p:txBody>
      </p:sp>
      <p:pic>
        <p:nvPicPr>
          <p:cNvPr id="74" name="Google Shape;74;p4"/>
          <p:cNvPicPr preferRelativeResize="0"/>
          <p:nvPr/>
        </p:nvPicPr>
        <p:blipFill rotWithShape="1">
          <a:blip r:embed="rId3">
            <a:alphaModFix/>
          </a:blip>
          <a:srcRect/>
          <a:stretch/>
        </p:blipFill>
        <p:spPr>
          <a:xfrm>
            <a:off x="6001540" y="1708845"/>
            <a:ext cx="1013409" cy="982131"/>
          </a:xfrm>
          <a:prstGeom prst="rect">
            <a:avLst/>
          </a:prstGeom>
          <a:noFill/>
          <a:ln>
            <a:noFill/>
          </a:ln>
        </p:spPr>
      </p:pic>
      <p:sp>
        <p:nvSpPr>
          <p:cNvPr id="75" name="Google Shape;75;p4"/>
          <p:cNvSpPr/>
          <p:nvPr/>
        </p:nvSpPr>
        <p:spPr>
          <a:xfrm>
            <a:off x="7150638" y="854010"/>
            <a:ext cx="3700500" cy="1440600"/>
          </a:xfrm>
          <a:prstGeom prst="wedgeEllipseCallout">
            <a:avLst>
              <a:gd name="adj1" fmla="val -55691"/>
              <a:gd name="adj2" fmla="val 29720"/>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My number is 10 more than 396</a:t>
            </a:r>
            <a:endParaRPr sz="18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find 1, 10 or 100 more or less than a number</a:t>
            </a:r>
            <a:br>
              <a:rPr lang="en-GB"/>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7" name="Google Shape;87;p6"/>
          <p:cNvSpPr txBox="1">
            <a:spLocks noGrp="1"/>
          </p:cNvSpPr>
          <p:nvPr>
            <p:ph type="body" idx="2"/>
          </p:nvPr>
        </p:nvSpPr>
        <p:spPr>
          <a:xfrm>
            <a:off x="263521" y="988863"/>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number lines.</a:t>
            </a:r>
            <a:endParaRPr b="1" dirty="0"/>
          </a:p>
        </p:txBody>
      </p:sp>
      <p:sp>
        <p:nvSpPr>
          <p:cNvPr id="88" name="Google Shape;88;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89" name="Google Shape;89;p6"/>
          <p:cNvGrpSpPr/>
          <p:nvPr/>
        </p:nvGrpSpPr>
        <p:grpSpPr>
          <a:xfrm>
            <a:off x="1602225" y="1604049"/>
            <a:ext cx="8683188" cy="710762"/>
            <a:chOff x="389225" y="1503386"/>
            <a:chExt cx="8683188" cy="710762"/>
          </a:xfrm>
        </p:grpSpPr>
        <p:sp>
          <p:nvSpPr>
            <p:cNvPr id="90" name="Google Shape;90;p6"/>
            <p:cNvSpPr txBox="1"/>
            <p:nvPr/>
          </p:nvSpPr>
          <p:spPr>
            <a:xfrm>
              <a:off x="1132218" y="1752440"/>
              <a:ext cx="531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10</a:t>
              </a:r>
              <a:endParaRPr sz="1800" b="0" i="0" u="none" strike="noStrike" cap="none">
                <a:solidFill>
                  <a:srgbClr val="000000"/>
                </a:solidFill>
                <a:latin typeface="Nunito Sans"/>
                <a:ea typeface="Nunito Sans"/>
                <a:cs typeface="Nunito Sans"/>
                <a:sym typeface="Nunito Sans"/>
              </a:endParaRPr>
            </a:p>
          </p:txBody>
        </p:sp>
        <p:sp>
          <p:nvSpPr>
            <p:cNvPr id="91" name="Google Shape;91;p6"/>
            <p:cNvSpPr txBox="1"/>
            <p:nvPr/>
          </p:nvSpPr>
          <p:spPr>
            <a:xfrm>
              <a:off x="1965468" y="1752440"/>
              <a:ext cx="531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2</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92" name="Google Shape;92;p6"/>
            <p:cNvSpPr txBox="1"/>
            <p:nvPr/>
          </p:nvSpPr>
          <p:spPr>
            <a:xfrm>
              <a:off x="4542868" y="1752440"/>
              <a:ext cx="531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pic>
          <p:nvPicPr>
            <p:cNvPr id="93" name="Google Shape;93;p6"/>
            <p:cNvPicPr preferRelativeResize="0"/>
            <p:nvPr/>
          </p:nvPicPr>
          <p:blipFill rotWithShape="1">
            <a:blip r:embed="rId3">
              <a:alphaModFix/>
            </a:blip>
            <a:srcRect/>
            <a:stretch/>
          </p:blipFill>
          <p:spPr>
            <a:xfrm>
              <a:off x="536398" y="1503386"/>
              <a:ext cx="8536015" cy="249030"/>
            </a:xfrm>
            <a:prstGeom prst="rect">
              <a:avLst/>
            </a:prstGeom>
            <a:noFill/>
            <a:ln>
              <a:noFill/>
            </a:ln>
          </p:spPr>
        </p:pic>
        <p:sp>
          <p:nvSpPr>
            <p:cNvPr id="94" name="Google Shape;94;p6"/>
            <p:cNvSpPr txBox="1"/>
            <p:nvPr/>
          </p:nvSpPr>
          <p:spPr>
            <a:xfrm>
              <a:off x="389225" y="1752415"/>
              <a:ext cx="335484"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95" name="Google Shape;95;p6"/>
            <p:cNvSpPr txBox="1"/>
            <p:nvPr/>
          </p:nvSpPr>
          <p:spPr>
            <a:xfrm>
              <a:off x="7953518" y="1752440"/>
              <a:ext cx="531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9</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grpSp>
      <p:grpSp>
        <p:nvGrpSpPr>
          <p:cNvPr id="96" name="Google Shape;96;p6"/>
          <p:cNvGrpSpPr/>
          <p:nvPr/>
        </p:nvGrpSpPr>
        <p:grpSpPr>
          <a:xfrm>
            <a:off x="1602225" y="2942386"/>
            <a:ext cx="9059500" cy="710776"/>
            <a:chOff x="389225" y="2841724"/>
            <a:chExt cx="9059500" cy="710776"/>
          </a:xfrm>
        </p:grpSpPr>
        <p:pic>
          <p:nvPicPr>
            <p:cNvPr id="97" name="Google Shape;97;p6"/>
            <p:cNvPicPr preferRelativeResize="0"/>
            <p:nvPr/>
          </p:nvPicPr>
          <p:blipFill rotWithShape="1">
            <a:blip r:embed="rId3">
              <a:alphaModFix/>
            </a:blip>
            <a:srcRect/>
            <a:stretch/>
          </p:blipFill>
          <p:spPr>
            <a:xfrm>
              <a:off x="536398" y="2841724"/>
              <a:ext cx="8536015" cy="249030"/>
            </a:xfrm>
            <a:prstGeom prst="rect">
              <a:avLst/>
            </a:prstGeom>
            <a:noFill/>
            <a:ln>
              <a:noFill/>
            </a:ln>
          </p:spPr>
        </p:pic>
        <p:sp>
          <p:nvSpPr>
            <p:cNvPr id="98" name="Google Shape;98;p6"/>
            <p:cNvSpPr txBox="1"/>
            <p:nvPr/>
          </p:nvSpPr>
          <p:spPr>
            <a:xfrm>
              <a:off x="389225" y="3090752"/>
              <a:ext cx="335484"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99" name="Google Shape;99;p6"/>
            <p:cNvSpPr txBox="1"/>
            <p:nvPr/>
          </p:nvSpPr>
          <p:spPr>
            <a:xfrm>
              <a:off x="8658225" y="3090750"/>
              <a:ext cx="7905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Nunito Sans"/>
                  <a:ea typeface="Nunito Sans"/>
                  <a:cs typeface="Nunito Sans"/>
                  <a:sym typeface="Nunito Sans"/>
                </a:rPr>
                <a:t>1,000</a:t>
              </a:r>
              <a:endParaRPr sz="1800" b="0" i="0" u="none" strike="noStrike" cap="none">
                <a:solidFill>
                  <a:schemeClr val="dk1"/>
                </a:solidFill>
                <a:latin typeface="Nunito Sans"/>
                <a:ea typeface="Nunito Sans"/>
                <a:cs typeface="Nunito Sans"/>
                <a:sym typeface="Nunito Sans"/>
              </a:endParaRPr>
            </a:p>
          </p:txBody>
        </p:sp>
        <p:sp>
          <p:nvSpPr>
            <p:cNvPr id="100" name="Google Shape;100;p6"/>
            <p:cNvSpPr txBox="1"/>
            <p:nvPr/>
          </p:nvSpPr>
          <p:spPr>
            <a:xfrm>
              <a:off x="2818151" y="3090775"/>
              <a:ext cx="599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Nunito Sans"/>
                  <a:ea typeface="Nunito Sans"/>
                  <a:cs typeface="Nunito Sans"/>
                  <a:sym typeface="Nunito Sans"/>
                </a:rPr>
                <a:t>30</a:t>
              </a:r>
              <a:r>
                <a:rPr lang="en-GB" sz="1800" i="0" u="none" strike="noStrike" cap="none">
                  <a:solidFill>
                    <a:schemeClr val="dk1"/>
                  </a:solidFill>
                  <a:latin typeface="Nunito Sans"/>
                  <a:ea typeface="Nunito Sans"/>
                  <a:cs typeface="Nunito Sans"/>
                  <a:sym typeface="Nunito Sans"/>
                </a:rPr>
                <a:t>0</a:t>
              </a:r>
              <a:endParaRPr sz="1800" i="0" u="none" strike="noStrike" cap="none">
                <a:solidFill>
                  <a:schemeClr val="dk1"/>
                </a:solidFill>
                <a:latin typeface="Nunito Sans"/>
                <a:ea typeface="Nunito Sans"/>
                <a:cs typeface="Nunito Sans"/>
                <a:sym typeface="Nunito Sans"/>
              </a:endParaRPr>
            </a:p>
          </p:txBody>
        </p:sp>
        <p:sp>
          <p:nvSpPr>
            <p:cNvPr id="101" name="Google Shape;101;p6"/>
            <p:cNvSpPr txBox="1"/>
            <p:nvPr/>
          </p:nvSpPr>
          <p:spPr>
            <a:xfrm>
              <a:off x="7091200" y="3090775"/>
              <a:ext cx="599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Nunito Sans"/>
                  <a:ea typeface="Nunito Sans"/>
                  <a:cs typeface="Nunito Sans"/>
                  <a:sym typeface="Nunito Sans"/>
                </a:rPr>
                <a:t>80</a:t>
              </a:r>
              <a:r>
                <a:rPr lang="en-GB" sz="1800" b="0" i="0" u="none" strike="noStrike" cap="none">
                  <a:solidFill>
                    <a:schemeClr val="dk1"/>
                  </a:solidFill>
                  <a:latin typeface="Nunito Sans"/>
                  <a:ea typeface="Nunito Sans"/>
                  <a:cs typeface="Nunito Sans"/>
                  <a:sym typeface="Nunito Sans"/>
                </a:rPr>
                <a:t>0</a:t>
              </a:r>
              <a:endParaRPr sz="1800" b="0" i="0" u="none" strike="noStrike" cap="none">
                <a:solidFill>
                  <a:schemeClr val="dk1"/>
                </a:solidFill>
                <a:latin typeface="Nunito Sans"/>
                <a:ea typeface="Nunito Sans"/>
                <a:cs typeface="Nunito Sans"/>
                <a:sym typeface="Nunito Sans"/>
              </a:endParaRPr>
            </a:p>
          </p:txBody>
        </p:sp>
        <p:sp>
          <p:nvSpPr>
            <p:cNvPr id="102" name="Google Shape;102;p6"/>
            <p:cNvSpPr txBox="1"/>
            <p:nvPr/>
          </p:nvSpPr>
          <p:spPr>
            <a:xfrm>
              <a:off x="4509276" y="3090800"/>
              <a:ext cx="599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Nunito Sans"/>
                  <a:ea typeface="Nunito Sans"/>
                  <a:cs typeface="Nunito Sans"/>
                  <a:sym typeface="Nunito Sans"/>
                </a:rPr>
                <a:t>50</a:t>
              </a:r>
              <a:r>
                <a:rPr lang="en-GB" sz="1800" i="0" u="none" strike="noStrike" cap="none">
                  <a:solidFill>
                    <a:schemeClr val="dk1"/>
                  </a:solidFill>
                  <a:latin typeface="Nunito Sans"/>
                  <a:ea typeface="Nunito Sans"/>
                  <a:cs typeface="Nunito Sans"/>
                  <a:sym typeface="Nunito Sans"/>
                </a:rPr>
                <a:t>0</a:t>
              </a:r>
              <a:endParaRPr sz="1800" i="0" u="none" strike="noStrike" cap="none">
                <a:solidFill>
                  <a:schemeClr val="dk1"/>
                </a:solidFill>
                <a:latin typeface="Nunito Sans"/>
                <a:ea typeface="Nunito Sans"/>
                <a:cs typeface="Nunito Sans"/>
                <a:sym typeface="Nunito Sans"/>
              </a:endParaRPr>
            </a:p>
          </p:txBody>
        </p:sp>
      </p:grpSp>
      <p:grpSp>
        <p:nvGrpSpPr>
          <p:cNvPr id="103" name="Google Shape;103;p6"/>
          <p:cNvGrpSpPr/>
          <p:nvPr/>
        </p:nvGrpSpPr>
        <p:grpSpPr>
          <a:xfrm>
            <a:off x="1415756" y="4280752"/>
            <a:ext cx="9067056" cy="761900"/>
            <a:chOff x="161368" y="4180052"/>
            <a:chExt cx="9067056" cy="761900"/>
          </a:xfrm>
        </p:grpSpPr>
        <p:pic>
          <p:nvPicPr>
            <p:cNvPr id="104" name="Google Shape;104;p6"/>
            <p:cNvPicPr preferRelativeResize="0"/>
            <p:nvPr/>
          </p:nvPicPr>
          <p:blipFill rotWithShape="1">
            <a:blip r:embed="rId4">
              <a:alphaModFix/>
            </a:blip>
            <a:srcRect/>
            <a:stretch/>
          </p:blipFill>
          <p:spPr>
            <a:xfrm>
              <a:off x="389225" y="4180052"/>
              <a:ext cx="8839200" cy="300199"/>
            </a:xfrm>
            <a:prstGeom prst="rect">
              <a:avLst/>
            </a:prstGeom>
            <a:noFill/>
            <a:ln>
              <a:noFill/>
            </a:ln>
          </p:spPr>
        </p:pic>
        <p:sp>
          <p:nvSpPr>
            <p:cNvPr id="105" name="Google Shape;105;p6"/>
            <p:cNvSpPr txBox="1"/>
            <p:nvPr/>
          </p:nvSpPr>
          <p:spPr>
            <a:xfrm>
              <a:off x="161368" y="4480240"/>
              <a:ext cx="531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5</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106" name="Google Shape;106;p6"/>
            <p:cNvSpPr txBox="1"/>
            <p:nvPr/>
          </p:nvSpPr>
          <p:spPr>
            <a:xfrm>
              <a:off x="3923193" y="4480252"/>
              <a:ext cx="531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Nunito Sans"/>
                  <a:ea typeface="Nunito Sans"/>
                  <a:cs typeface="Nunito Sans"/>
                  <a:sym typeface="Nunito Sans"/>
                </a:rPr>
                <a:t>8</a:t>
              </a:r>
              <a:r>
                <a:rPr lang="en-GB" sz="1800" b="0" i="0" u="none" strike="noStrike" cap="none">
                  <a:solidFill>
                    <a:srgbClr val="000000"/>
                  </a:solidFill>
                  <a:latin typeface="Nunito Sans"/>
                  <a:ea typeface="Nunito Sans"/>
                  <a:cs typeface="Nunito Sans"/>
                  <a:sym typeface="Nunito Sans"/>
                </a:rPr>
                <a:t>0</a:t>
              </a:r>
              <a:endParaRPr sz="1800" b="0" i="0" u="none" strike="noStrike" cap="none">
                <a:solidFill>
                  <a:srgbClr val="000000"/>
                </a:solidFill>
                <a:latin typeface="Nunito Sans"/>
                <a:ea typeface="Nunito Sans"/>
                <a:cs typeface="Nunito Sans"/>
                <a:sym typeface="Nunito Sans"/>
              </a:endParaRPr>
            </a:p>
          </p:txBody>
        </p:sp>
        <p:sp>
          <p:nvSpPr>
            <p:cNvPr id="107" name="Google Shape;107;p6"/>
            <p:cNvSpPr txBox="1"/>
            <p:nvPr/>
          </p:nvSpPr>
          <p:spPr>
            <a:xfrm>
              <a:off x="7636801" y="4480238"/>
              <a:ext cx="599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Nunito Sans"/>
                  <a:ea typeface="Nunito Sans"/>
                  <a:cs typeface="Nunito Sans"/>
                  <a:sym typeface="Nunito Sans"/>
                </a:rPr>
                <a:t>11</a:t>
              </a:r>
              <a:r>
                <a:rPr lang="en-GB" sz="1800" i="0" u="none" strike="noStrike" cap="none">
                  <a:solidFill>
                    <a:schemeClr val="dk1"/>
                  </a:solidFill>
                  <a:latin typeface="Nunito Sans"/>
                  <a:ea typeface="Nunito Sans"/>
                  <a:cs typeface="Nunito Sans"/>
                  <a:sym typeface="Nunito Sans"/>
                </a:rPr>
                <a:t>0</a:t>
              </a:r>
              <a:endParaRPr sz="1800" i="0" u="none" strike="noStrike" cap="none">
                <a:solidFill>
                  <a:schemeClr val="dk1"/>
                </a:solidFill>
                <a:latin typeface="Nunito Sans"/>
                <a:ea typeface="Nunito Sans"/>
                <a:cs typeface="Nunito Sans"/>
                <a:sym typeface="Nunito Sans"/>
              </a:endParaRPr>
            </a:p>
          </p:txBody>
        </p:sp>
      </p:grpSp>
      <p:grpSp>
        <p:nvGrpSpPr>
          <p:cNvPr id="108" name="Google Shape;108;p6"/>
          <p:cNvGrpSpPr/>
          <p:nvPr/>
        </p:nvGrpSpPr>
        <p:grpSpPr>
          <a:xfrm>
            <a:off x="2283238" y="1853087"/>
            <a:ext cx="8493000" cy="3189565"/>
            <a:chOff x="2283238" y="1853087"/>
            <a:chExt cx="8493000" cy="3189565"/>
          </a:xfrm>
        </p:grpSpPr>
        <p:grpSp>
          <p:nvGrpSpPr>
            <p:cNvPr id="109" name="Google Shape;109;p6"/>
            <p:cNvGrpSpPr/>
            <p:nvPr/>
          </p:nvGrpSpPr>
          <p:grpSpPr>
            <a:xfrm>
              <a:off x="2283238" y="1853087"/>
              <a:ext cx="8254808" cy="1800075"/>
              <a:chOff x="1070238" y="1752425"/>
              <a:chExt cx="8254808" cy="1800075"/>
            </a:xfrm>
          </p:grpSpPr>
          <p:grpSp>
            <p:nvGrpSpPr>
              <p:cNvPr id="110" name="Google Shape;110;p6"/>
              <p:cNvGrpSpPr/>
              <p:nvPr/>
            </p:nvGrpSpPr>
            <p:grpSpPr>
              <a:xfrm>
                <a:off x="2818143" y="1752425"/>
                <a:ext cx="6506903" cy="461733"/>
                <a:chOff x="2818143" y="1752425"/>
                <a:chExt cx="6506903" cy="461733"/>
              </a:xfrm>
            </p:grpSpPr>
            <p:sp>
              <p:nvSpPr>
                <p:cNvPr id="111" name="Google Shape;111;p6"/>
                <p:cNvSpPr txBox="1"/>
                <p:nvPr/>
              </p:nvSpPr>
              <p:spPr>
                <a:xfrm>
                  <a:off x="8725926" y="1752425"/>
                  <a:ext cx="599120" cy="461733"/>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Nunito Sans"/>
                      <a:ea typeface="Nunito Sans"/>
                      <a:cs typeface="Nunito Sans"/>
                      <a:sym typeface="Nunito Sans"/>
                    </a:rPr>
                    <a:t>100</a:t>
                  </a:r>
                  <a:endParaRPr sz="1800" b="0" i="0" u="none" strike="noStrike" cap="none">
                    <a:solidFill>
                      <a:srgbClr val="43A047"/>
                    </a:solidFill>
                    <a:latin typeface="Nunito Sans"/>
                    <a:ea typeface="Nunito Sans"/>
                    <a:cs typeface="Nunito Sans"/>
                    <a:sym typeface="Nunito Sans"/>
                  </a:endParaRPr>
                </a:p>
              </p:txBody>
            </p:sp>
            <p:sp>
              <p:nvSpPr>
                <p:cNvPr id="112" name="Google Shape;112;p6"/>
                <p:cNvSpPr txBox="1"/>
                <p:nvPr/>
              </p:nvSpPr>
              <p:spPr>
                <a:xfrm>
                  <a:off x="2818143" y="1752440"/>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Nunito Sans"/>
                      <a:ea typeface="Nunito Sans"/>
                      <a:cs typeface="Nunito Sans"/>
                      <a:sym typeface="Nunito Sans"/>
                    </a:rPr>
                    <a:t>3</a:t>
                  </a:r>
                  <a:r>
                    <a:rPr lang="en-GB" sz="1800" b="0" i="0" u="none" strike="noStrike" cap="none" dirty="0">
                      <a:solidFill>
                        <a:srgbClr val="43A047"/>
                      </a:solidFill>
                      <a:latin typeface="Nunito Sans"/>
                      <a:ea typeface="Nunito Sans"/>
                      <a:cs typeface="Nunito Sans"/>
                      <a:sym typeface="Nunito Sans"/>
                    </a:rPr>
                    <a:t>0</a:t>
                  </a:r>
                  <a:endParaRPr sz="1800" b="0" i="0" u="none" strike="noStrike" cap="none" dirty="0">
                    <a:solidFill>
                      <a:srgbClr val="43A047"/>
                    </a:solidFill>
                    <a:latin typeface="Nunito Sans"/>
                    <a:ea typeface="Nunito Sans"/>
                    <a:cs typeface="Nunito Sans"/>
                    <a:sym typeface="Nunito Sans"/>
                  </a:endParaRPr>
                </a:p>
              </p:txBody>
            </p:sp>
            <p:sp>
              <p:nvSpPr>
                <p:cNvPr id="113" name="Google Shape;113;p6"/>
                <p:cNvSpPr txBox="1"/>
                <p:nvPr/>
              </p:nvSpPr>
              <p:spPr>
                <a:xfrm>
                  <a:off x="3670793" y="1752440"/>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4</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14" name="Google Shape;114;p6"/>
                <p:cNvSpPr txBox="1"/>
                <p:nvPr/>
              </p:nvSpPr>
              <p:spPr>
                <a:xfrm>
                  <a:off x="5376118" y="1752440"/>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6</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15" name="Google Shape;115;p6"/>
                <p:cNvSpPr txBox="1"/>
                <p:nvPr/>
              </p:nvSpPr>
              <p:spPr>
                <a:xfrm>
                  <a:off x="6248193" y="1752440"/>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7</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16" name="Google Shape;116;p6"/>
                <p:cNvSpPr txBox="1"/>
                <p:nvPr/>
              </p:nvSpPr>
              <p:spPr>
                <a:xfrm>
                  <a:off x="7120268" y="1752440"/>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8</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grpSp>
          <p:sp>
            <p:nvSpPr>
              <p:cNvPr id="117" name="Google Shape;117;p6"/>
              <p:cNvSpPr txBox="1"/>
              <p:nvPr/>
            </p:nvSpPr>
            <p:spPr>
              <a:xfrm>
                <a:off x="3661038" y="3090763"/>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40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18" name="Google Shape;118;p6"/>
              <p:cNvSpPr txBox="1"/>
              <p:nvPr/>
            </p:nvSpPr>
            <p:spPr>
              <a:xfrm>
                <a:off x="5376126" y="3090775"/>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60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19" name="Google Shape;119;p6"/>
              <p:cNvSpPr txBox="1"/>
              <p:nvPr/>
            </p:nvSpPr>
            <p:spPr>
              <a:xfrm>
                <a:off x="6200400" y="3090800"/>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70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0" name="Google Shape;120;p6"/>
              <p:cNvSpPr txBox="1"/>
              <p:nvPr/>
            </p:nvSpPr>
            <p:spPr>
              <a:xfrm>
                <a:off x="7891513" y="3090800"/>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90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1" name="Google Shape;121;p6"/>
              <p:cNvSpPr txBox="1"/>
              <p:nvPr/>
            </p:nvSpPr>
            <p:spPr>
              <a:xfrm>
                <a:off x="1944188" y="3090788"/>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20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2" name="Google Shape;122;p6"/>
              <p:cNvSpPr txBox="1"/>
              <p:nvPr/>
            </p:nvSpPr>
            <p:spPr>
              <a:xfrm>
                <a:off x="1070238" y="3090788"/>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10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grpSp>
        <p:sp>
          <p:nvSpPr>
            <p:cNvPr id="123" name="Google Shape;123;p6"/>
            <p:cNvSpPr txBox="1"/>
            <p:nvPr/>
          </p:nvSpPr>
          <p:spPr>
            <a:xfrm>
              <a:off x="2680956" y="4580952"/>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6</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4" name="Google Shape;124;p6"/>
            <p:cNvSpPr txBox="1"/>
            <p:nvPr/>
          </p:nvSpPr>
          <p:spPr>
            <a:xfrm>
              <a:off x="3905456" y="4580952"/>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7</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5" name="Google Shape;125;p6"/>
            <p:cNvSpPr txBox="1"/>
            <p:nvPr/>
          </p:nvSpPr>
          <p:spPr>
            <a:xfrm>
              <a:off x="6449706" y="4580952"/>
              <a:ext cx="5319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9</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6" name="Google Shape;126;p6"/>
            <p:cNvSpPr txBox="1"/>
            <p:nvPr/>
          </p:nvSpPr>
          <p:spPr>
            <a:xfrm>
              <a:off x="7674201" y="4580950"/>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10</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sp>
          <p:nvSpPr>
            <p:cNvPr id="127" name="Google Shape;127;p6"/>
            <p:cNvSpPr txBox="1"/>
            <p:nvPr/>
          </p:nvSpPr>
          <p:spPr>
            <a:xfrm>
              <a:off x="10177138" y="4580938"/>
              <a:ext cx="599100" cy="4617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Nunito Sans"/>
                  <a:ea typeface="Nunito Sans"/>
                  <a:cs typeface="Nunito Sans"/>
                  <a:sym typeface="Nunito Sans"/>
                </a:rPr>
                <a:t>12</a:t>
              </a:r>
              <a:r>
                <a:rPr lang="en-GB" sz="1800" b="0" i="0" u="none" strike="noStrike" cap="none">
                  <a:solidFill>
                    <a:srgbClr val="43A047"/>
                  </a:solidFill>
                  <a:latin typeface="Nunito Sans"/>
                  <a:ea typeface="Nunito Sans"/>
                  <a:cs typeface="Nunito Sans"/>
                  <a:sym typeface="Nunito Sans"/>
                </a:rPr>
                <a:t>0</a:t>
              </a:r>
              <a:endParaRPr sz="1800" b="0" i="0" u="none" strike="noStrike" cap="none">
                <a:solidFill>
                  <a:srgbClr val="43A047"/>
                </a:solidFill>
                <a:latin typeface="Nunito Sans"/>
                <a:ea typeface="Nunito Sans"/>
                <a:cs typeface="Nunito Sans"/>
                <a:sym typeface="Nunito Sans"/>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nextCondLst>
                <p:cond evt="onClick" delay="0">
                  <p:tgtEl>
                    <p:spTgt spid="8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61" name="TextBox 60">
            <a:extLst>
              <a:ext uri="{FF2B5EF4-FFF2-40B4-BE49-F238E27FC236}">
                <a16:creationId xmlns:a16="http://schemas.microsoft.com/office/drawing/2014/main" id="{72DEB7E9-BB06-6347-800A-E1012507E723}"/>
              </a:ext>
            </a:extLst>
          </p:cNvPr>
          <p:cNvSpPr txBox="1"/>
          <p:nvPr/>
        </p:nvSpPr>
        <p:spPr>
          <a:xfrm>
            <a:off x="216675" y="3647748"/>
            <a:ext cx="6100762" cy="2532616"/>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Which picture shows 1 more than 244?	</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What is 1 more than 244?</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Which picture shows 10 more than 244?</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What is 10 more than 244?</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Which picture shows 100 more than 244?</a:t>
            </a:r>
          </a:p>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What is 100 more than 244?</a:t>
            </a:r>
          </a:p>
        </p:txBody>
      </p:sp>
      <p:sp>
        <p:nvSpPr>
          <p:cNvPr id="133" name="Google Shape;133;p7"/>
          <p:cNvSpPr txBox="1">
            <a:spLocks noGrp="1"/>
          </p:cNvSpPr>
          <p:nvPr>
            <p:ph type="body" idx="2"/>
          </p:nvPr>
        </p:nvSpPr>
        <p:spPr>
          <a:xfrm>
            <a:off x="263050" y="1176377"/>
            <a:ext cx="11736900" cy="5917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Here are three numbers shown in base 10.</a:t>
            </a:r>
          </a:p>
        </p:txBody>
      </p:sp>
      <p:sp>
        <p:nvSpPr>
          <p:cNvPr id="134" name="Google Shape;13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37" name="Google Shape;137;p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3" name="TextBox 52">
            <a:extLst>
              <a:ext uri="{FF2B5EF4-FFF2-40B4-BE49-F238E27FC236}">
                <a16:creationId xmlns:a16="http://schemas.microsoft.com/office/drawing/2014/main" id="{4F6AC260-79BE-6F40-9906-6B46EF4C2E50}"/>
              </a:ext>
            </a:extLst>
          </p:cNvPr>
          <p:cNvSpPr txBox="1"/>
          <p:nvPr/>
        </p:nvSpPr>
        <p:spPr>
          <a:xfrm>
            <a:off x="4801672" y="3676872"/>
            <a:ext cx="111221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C</a:t>
            </a:r>
          </a:p>
        </p:txBody>
      </p:sp>
      <p:sp>
        <p:nvSpPr>
          <p:cNvPr id="54" name="TextBox 53">
            <a:extLst>
              <a:ext uri="{FF2B5EF4-FFF2-40B4-BE49-F238E27FC236}">
                <a16:creationId xmlns:a16="http://schemas.microsoft.com/office/drawing/2014/main" id="{205F3946-2BC8-8B4A-91C6-985DC02CF379}"/>
              </a:ext>
            </a:extLst>
          </p:cNvPr>
          <p:cNvSpPr txBox="1"/>
          <p:nvPr/>
        </p:nvSpPr>
        <p:spPr>
          <a:xfrm>
            <a:off x="3287197" y="4148360"/>
            <a:ext cx="111221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245</a:t>
            </a:r>
          </a:p>
        </p:txBody>
      </p:sp>
      <p:sp>
        <p:nvSpPr>
          <p:cNvPr id="55" name="TextBox 54">
            <a:extLst>
              <a:ext uri="{FF2B5EF4-FFF2-40B4-BE49-F238E27FC236}">
                <a16:creationId xmlns:a16="http://schemas.microsoft.com/office/drawing/2014/main" id="{F4051850-9114-1149-B863-0B4DF85EC26A}"/>
              </a:ext>
            </a:extLst>
          </p:cNvPr>
          <p:cNvSpPr txBox="1"/>
          <p:nvPr/>
        </p:nvSpPr>
        <p:spPr>
          <a:xfrm>
            <a:off x="4815960" y="4534123"/>
            <a:ext cx="111221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A</a:t>
            </a:r>
          </a:p>
        </p:txBody>
      </p:sp>
      <p:sp>
        <p:nvSpPr>
          <p:cNvPr id="56" name="TextBox 55">
            <a:extLst>
              <a:ext uri="{FF2B5EF4-FFF2-40B4-BE49-F238E27FC236}">
                <a16:creationId xmlns:a16="http://schemas.microsoft.com/office/drawing/2014/main" id="{5431C7D9-60B9-CD40-B72E-1F6ADCF2DD92}"/>
              </a:ext>
            </a:extLst>
          </p:cNvPr>
          <p:cNvSpPr txBox="1"/>
          <p:nvPr/>
        </p:nvSpPr>
        <p:spPr>
          <a:xfrm>
            <a:off x="3344347" y="5005611"/>
            <a:ext cx="111221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254</a:t>
            </a:r>
          </a:p>
        </p:txBody>
      </p:sp>
      <p:sp>
        <p:nvSpPr>
          <p:cNvPr id="57" name="TextBox 56">
            <a:extLst>
              <a:ext uri="{FF2B5EF4-FFF2-40B4-BE49-F238E27FC236}">
                <a16:creationId xmlns:a16="http://schemas.microsoft.com/office/drawing/2014/main" id="{D3842842-F99C-0D4F-9EC2-D2D8DE9C2CB6}"/>
              </a:ext>
            </a:extLst>
          </p:cNvPr>
          <p:cNvSpPr txBox="1"/>
          <p:nvPr/>
        </p:nvSpPr>
        <p:spPr>
          <a:xfrm>
            <a:off x="4909209" y="5391374"/>
            <a:ext cx="111221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B</a:t>
            </a:r>
          </a:p>
        </p:txBody>
      </p:sp>
      <p:sp>
        <p:nvSpPr>
          <p:cNvPr id="58" name="TextBox 57">
            <a:extLst>
              <a:ext uri="{FF2B5EF4-FFF2-40B4-BE49-F238E27FC236}">
                <a16:creationId xmlns:a16="http://schemas.microsoft.com/office/drawing/2014/main" id="{B5B0B267-0731-5C4A-A72E-CEC214689159}"/>
              </a:ext>
            </a:extLst>
          </p:cNvPr>
          <p:cNvSpPr txBox="1"/>
          <p:nvPr/>
        </p:nvSpPr>
        <p:spPr>
          <a:xfrm>
            <a:off x="3523322" y="5777137"/>
            <a:ext cx="1112213" cy="369332"/>
          </a:xfrm>
          <a:prstGeom prst="rect">
            <a:avLst/>
          </a:prstGeom>
          <a:noFill/>
        </p:spPr>
        <p:txBody>
          <a:bodyPr wrap="square">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344</a:t>
            </a:r>
          </a:p>
        </p:txBody>
      </p:sp>
      <p:grpSp>
        <p:nvGrpSpPr>
          <p:cNvPr id="7" name="Group 6">
            <a:extLst>
              <a:ext uri="{FF2B5EF4-FFF2-40B4-BE49-F238E27FC236}">
                <a16:creationId xmlns:a16="http://schemas.microsoft.com/office/drawing/2014/main" id="{D1EBD580-2AE0-D34A-B012-6FF57FB0307D}"/>
              </a:ext>
            </a:extLst>
          </p:cNvPr>
          <p:cNvGrpSpPr/>
          <p:nvPr/>
        </p:nvGrpSpPr>
        <p:grpSpPr>
          <a:xfrm>
            <a:off x="372091" y="1724790"/>
            <a:ext cx="3566746" cy="1770780"/>
            <a:chOff x="257791" y="1740235"/>
            <a:chExt cx="3566746" cy="1770780"/>
          </a:xfrm>
        </p:grpSpPr>
        <p:grpSp>
          <p:nvGrpSpPr>
            <p:cNvPr id="145" name="Google Shape;145;p7"/>
            <p:cNvGrpSpPr/>
            <p:nvPr/>
          </p:nvGrpSpPr>
          <p:grpSpPr>
            <a:xfrm>
              <a:off x="692447" y="2256058"/>
              <a:ext cx="2706930" cy="873721"/>
              <a:chOff x="861700" y="1731866"/>
              <a:chExt cx="3881459" cy="1225759"/>
            </a:xfrm>
          </p:grpSpPr>
          <p:pic>
            <p:nvPicPr>
              <p:cNvPr id="146" name="Google Shape;146;p7"/>
              <p:cNvPicPr preferRelativeResize="0"/>
              <p:nvPr/>
            </p:nvPicPr>
            <p:blipFill rotWithShape="1">
              <a:blip r:embed="rId3">
                <a:alphaModFix/>
              </a:blip>
              <a:srcRect/>
              <a:stretch/>
            </p:blipFill>
            <p:spPr>
              <a:xfrm>
                <a:off x="861700" y="1731875"/>
                <a:ext cx="1225750" cy="1225750"/>
              </a:xfrm>
              <a:prstGeom prst="rect">
                <a:avLst/>
              </a:prstGeom>
              <a:noFill/>
              <a:ln>
                <a:noFill/>
              </a:ln>
            </p:spPr>
          </p:pic>
          <p:pic>
            <p:nvPicPr>
              <p:cNvPr id="147" name="Google Shape;147;p7"/>
              <p:cNvPicPr preferRelativeResize="0"/>
              <p:nvPr/>
            </p:nvPicPr>
            <p:blipFill rotWithShape="1">
              <a:blip r:embed="rId3">
                <a:alphaModFix/>
              </a:blip>
              <a:srcRect/>
              <a:stretch/>
            </p:blipFill>
            <p:spPr>
              <a:xfrm>
                <a:off x="2214250" y="1731875"/>
                <a:ext cx="1225750" cy="1225750"/>
              </a:xfrm>
              <a:prstGeom prst="rect">
                <a:avLst/>
              </a:prstGeom>
              <a:noFill/>
              <a:ln>
                <a:noFill/>
              </a:ln>
            </p:spPr>
          </p:pic>
          <p:pic>
            <p:nvPicPr>
              <p:cNvPr id="148" name="Google Shape;148;p7"/>
              <p:cNvPicPr preferRelativeResize="0"/>
              <p:nvPr/>
            </p:nvPicPr>
            <p:blipFill rotWithShape="1">
              <a:blip r:embed="rId4">
                <a:alphaModFix/>
              </a:blip>
              <a:srcRect/>
              <a:stretch/>
            </p:blipFill>
            <p:spPr>
              <a:xfrm rot="-5400000">
                <a:off x="3018266" y="2280404"/>
                <a:ext cx="1225750" cy="128675"/>
              </a:xfrm>
              <a:prstGeom prst="rect">
                <a:avLst/>
              </a:prstGeom>
              <a:noFill/>
              <a:ln>
                <a:noFill/>
              </a:ln>
            </p:spPr>
          </p:pic>
          <p:pic>
            <p:nvPicPr>
              <p:cNvPr id="149" name="Google Shape;149;p7"/>
              <p:cNvPicPr preferRelativeResize="0"/>
              <p:nvPr/>
            </p:nvPicPr>
            <p:blipFill rotWithShape="1">
              <a:blip r:embed="rId4">
                <a:alphaModFix/>
              </a:blip>
              <a:srcRect/>
              <a:stretch/>
            </p:blipFill>
            <p:spPr>
              <a:xfrm rot="-5400000">
                <a:off x="3227816" y="2280404"/>
                <a:ext cx="1225750" cy="128675"/>
              </a:xfrm>
              <a:prstGeom prst="rect">
                <a:avLst/>
              </a:prstGeom>
              <a:noFill/>
              <a:ln>
                <a:noFill/>
              </a:ln>
            </p:spPr>
          </p:pic>
          <p:pic>
            <p:nvPicPr>
              <p:cNvPr id="150" name="Google Shape;150;p7"/>
              <p:cNvPicPr preferRelativeResize="0"/>
              <p:nvPr/>
            </p:nvPicPr>
            <p:blipFill rotWithShape="1">
              <a:blip r:embed="rId4">
                <a:alphaModFix/>
              </a:blip>
              <a:srcRect/>
              <a:stretch/>
            </p:blipFill>
            <p:spPr>
              <a:xfrm rot="-5400000">
                <a:off x="3437366" y="2280404"/>
                <a:ext cx="1225750" cy="128675"/>
              </a:xfrm>
              <a:prstGeom prst="rect">
                <a:avLst/>
              </a:prstGeom>
              <a:noFill/>
              <a:ln>
                <a:noFill/>
              </a:ln>
            </p:spPr>
          </p:pic>
          <p:pic>
            <p:nvPicPr>
              <p:cNvPr id="151" name="Google Shape;151;p7"/>
              <p:cNvPicPr preferRelativeResize="0"/>
              <p:nvPr/>
            </p:nvPicPr>
            <p:blipFill rotWithShape="1">
              <a:blip r:embed="rId5">
                <a:alphaModFix/>
              </a:blip>
              <a:srcRect/>
              <a:stretch/>
            </p:blipFill>
            <p:spPr>
              <a:xfrm>
                <a:off x="4614484" y="2828950"/>
                <a:ext cx="128675" cy="128675"/>
              </a:xfrm>
              <a:prstGeom prst="rect">
                <a:avLst/>
              </a:prstGeom>
              <a:noFill/>
              <a:ln>
                <a:noFill/>
              </a:ln>
            </p:spPr>
          </p:pic>
          <p:pic>
            <p:nvPicPr>
              <p:cNvPr id="152" name="Google Shape;152;p7"/>
              <p:cNvPicPr preferRelativeResize="0"/>
              <p:nvPr/>
            </p:nvPicPr>
            <p:blipFill rotWithShape="1">
              <a:blip r:embed="rId5">
                <a:alphaModFix/>
              </a:blip>
              <a:srcRect/>
              <a:stretch/>
            </p:blipFill>
            <p:spPr>
              <a:xfrm>
                <a:off x="4614484" y="2647975"/>
                <a:ext cx="128675" cy="128675"/>
              </a:xfrm>
              <a:prstGeom prst="rect">
                <a:avLst/>
              </a:prstGeom>
              <a:noFill/>
              <a:ln>
                <a:noFill/>
              </a:ln>
            </p:spPr>
          </p:pic>
          <p:pic>
            <p:nvPicPr>
              <p:cNvPr id="153" name="Google Shape;153;p7"/>
              <p:cNvPicPr preferRelativeResize="0"/>
              <p:nvPr/>
            </p:nvPicPr>
            <p:blipFill rotWithShape="1">
              <a:blip r:embed="rId5">
                <a:alphaModFix/>
              </a:blip>
              <a:srcRect/>
              <a:stretch/>
            </p:blipFill>
            <p:spPr>
              <a:xfrm>
                <a:off x="4614484" y="2467000"/>
                <a:ext cx="128675" cy="128675"/>
              </a:xfrm>
              <a:prstGeom prst="rect">
                <a:avLst/>
              </a:prstGeom>
              <a:noFill/>
              <a:ln>
                <a:noFill/>
              </a:ln>
            </p:spPr>
          </p:pic>
          <p:pic>
            <p:nvPicPr>
              <p:cNvPr id="154" name="Google Shape;154;p7"/>
              <p:cNvPicPr preferRelativeResize="0"/>
              <p:nvPr/>
            </p:nvPicPr>
            <p:blipFill rotWithShape="1">
              <a:blip r:embed="rId5">
                <a:alphaModFix/>
              </a:blip>
              <a:srcRect/>
              <a:stretch/>
            </p:blipFill>
            <p:spPr>
              <a:xfrm>
                <a:off x="4614484" y="2286025"/>
                <a:ext cx="128675" cy="128675"/>
              </a:xfrm>
              <a:prstGeom prst="rect">
                <a:avLst/>
              </a:prstGeom>
              <a:noFill/>
              <a:ln>
                <a:noFill/>
              </a:ln>
            </p:spPr>
          </p:pic>
          <p:pic>
            <p:nvPicPr>
              <p:cNvPr id="155" name="Google Shape;155;p7"/>
              <p:cNvPicPr preferRelativeResize="0"/>
              <p:nvPr/>
            </p:nvPicPr>
            <p:blipFill rotWithShape="1">
              <a:blip r:embed="rId4">
                <a:alphaModFix/>
              </a:blip>
              <a:srcRect/>
              <a:stretch/>
            </p:blipFill>
            <p:spPr>
              <a:xfrm rot="-5400000">
                <a:off x="3646916" y="2280404"/>
                <a:ext cx="1225750" cy="128675"/>
              </a:xfrm>
              <a:prstGeom prst="rect">
                <a:avLst/>
              </a:prstGeom>
              <a:noFill/>
              <a:ln>
                <a:noFill/>
              </a:ln>
            </p:spPr>
          </p:pic>
        </p:grpSp>
        <p:pic>
          <p:nvPicPr>
            <p:cNvPr id="182" name="Google Shape;182;p7"/>
            <p:cNvPicPr preferRelativeResize="0"/>
            <p:nvPr/>
          </p:nvPicPr>
          <p:blipFill rotWithShape="1">
            <a:blip r:embed="rId4">
              <a:alphaModFix/>
            </a:blip>
            <a:srcRect/>
            <a:stretch/>
          </p:blipFill>
          <p:spPr>
            <a:xfrm rot="16200000">
              <a:off x="2785329" y="2648047"/>
              <a:ext cx="873715" cy="89738"/>
            </a:xfrm>
            <a:prstGeom prst="rect">
              <a:avLst/>
            </a:prstGeom>
            <a:noFill/>
            <a:ln>
              <a:noFill/>
            </a:ln>
          </p:spPr>
        </p:pic>
        <p:sp>
          <p:nvSpPr>
            <p:cNvPr id="59" name="Rounded Rectangle 58">
              <a:extLst>
                <a:ext uri="{FF2B5EF4-FFF2-40B4-BE49-F238E27FC236}">
                  <a16:creationId xmlns:a16="http://schemas.microsoft.com/office/drawing/2014/main" id="{69599D07-A442-BE43-B752-0E854495ABD9}"/>
                </a:ext>
              </a:extLst>
            </p:cNvPr>
            <p:cNvSpPr/>
            <p:nvPr/>
          </p:nvSpPr>
          <p:spPr>
            <a:xfrm>
              <a:off x="257791" y="1740235"/>
              <a:ext cx="3566746" cy="177078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a:solidFill>
                    <a:srgbClr val="222222"/>
                  </a:solidFill>
                  <a:latin typeface="Century Gothic" panose="020B0502020202020204" pitchFamily="34" charset="0"/>
                </a:rPr>
                <a:t>A</a:t>
              </a:r>
            </a:p>
          </p:txBody>
        </p:sp>
      </p:grpSp>
      <p:grpSp>
        <p:nvGrpSpPr>
          <p:cNvPr id="6" name="Group 5">
            <a:extLst>
              <a:ext uri="{FF2B5EF4-FFF2-40B4-BE49-F238E27FC236}">
                <a16:creationId xmlns:a16="http://schemas.microsoft.com/office/drawing/2014/main" id="{313BC390-05D5-ED4F-9F0C-072F9CCAFC13}"/>
              </a:ext>
            </a:extLst>
          </p:cNvPr>
          <p:cNvGrpSpPr/>
          <p:nvPr/>
        </p:nvGrpSpPr>
        <p:grpSpPr>
          <a:xfrm>
            <a:off x="4238049" y="1724790"/>
            <a:ext cx="3566746" cy="1770780"/>
            <a:chOff x="4254342" y="1701860"/>
            <a:chExt cx="3566746" cy="1770780"/>
          </a:xfrm>
        </p:grpSpPr>
        <p:grpSp>
          <p:nvGrpSpPr>
            <p:cNvPr id="4" name="Group 3">
              <a:extLst>
                <a:ext uri="{FF2B5EF4-FFF2-40B4-BE49-F238E27FC236}">
                  <a16:creationId xmlns:a16="http://schemas.microsoft.com/office/drawing/2014/main" id="{0268F7AC-6172-7143-8A6E-58E800439AF1}"/>
                </a:ext>
              </a:extLst>
            </p:cNvPr>
            <p:cNvGrpSpPr/>
            <p:nvPr/>
          </p:nvGrpSpPr>
          <p:grpSpPr>
            <a:xfrm>
              <a:off x="4315601" y="2365445"/>
              <a:ext cx="3484455" cy="873722"/>
              <a:chOff x="4315601" y="2365445"/>
              <a:chExt cx="3484455" cy="873722"/>
            </a:xfrm>
          </p:grpSpPr>
          <p:pic>
            <p:nvPicPr>
              <p:cNvPr id="170" name="Google Shape;170;p7"/>
              <p:cNvPicPr preferRelativeResize="0"/>
              <p:nvPr/>
            </p:nvPicPr>
            <p:blipFill rotWithShape="1">
              <a:blip r:embed="rId3">
                <a:alphaModFix/>
              </a:blip>
              <a:srcRect/>
              <a:stretch/>
            </p:blipFill>
            <p:spPr>
              <a:xfrm>
                <a:off x="6192319" y="2365452"/>
                <a:ext cx="854839" cy="873715"/>
              </a:xfrm>
              <a:prstGeom prst="rect">
                <a:avLst/>
              </a:prstGeom>
              <a:noFill/>
              <a:ln>
                <a:noFill/>
              </a:ln>
            </p:spPr>
          </p:pic>
          <p:grpSp>
            <p:nvGrpSpPr>
              <p:cNvPr id="171" name="Google Shape;171;p7"/>
              <p:cNvGrpSpPr/>
              <p:nvPr/>
            </p:nvGrpSpPr>
            <p:grpSpPr>
              <a:xfrm>
                <a:off x="4315601" y="2365445"/>
                <a:ext cx="3484455" cy="873721"/>
                <a:chOff x="861700" y="1731866"/>
                <a:chExt cx="4996350" cy="1225759"/>
              </a:xfrm>
            </p:grpSpPr>
            <p:pic>
              <p:nvPicPr>
                <p:cNvPr id="172" name="Google Shape;172;p7"/>
                <p:cNvPicPr preferRelativeResize="0"/>
                <p:nvPr/>
              </p:nvPicPr>
              <p:blipFill rotWithShape="1">
                <a:blip r:embed="rId3">
                  <a:alphaModFix/>
                </a:blip>
                <a:srcRect/>
                <a:stretch/>
              </p:blipFill>
              <p:spPr>
                <a:xfrm>
                  <a:off x="861700" y="1731875"/>
                  <a:ext cx="1225750" cy="1225750"/>
                </a:xfrm>
                <a:prstGeom prst="rect">
                  <a:avLst/>
                </a:prstGeom>
                <a:noFill/>
                <a:ln>
                  <a:noFill/>
                </a:ln>
              </p:spPr>
            </p:pic>
            <p:pic>
              <p:nvPicPr>
                <p:cNvPr id="173" name="Google Shape;173;p7"/>
                <p:cNvPicPr preferRelativeResize="0"/>
                <p:nvPr/>
              </p:nvPicPr>
              <p:blipFill rotWithShape="1">
                <a:blip r:embed="rId3">
                  <a:alphaModFix/>
                </a:blip>
                <a:srcRect/>
                <a:stretch/>
              </p:blipFill>
              <p:spPr>
                <a:xfrm>
                  <a:off x="2214250" y="1731875"/>
                  <a:ext cx="1225750" cy="1225750"/>
                </a:xfrm>
                <a:prstGeom prst="rect">
                  <a:avLst/>
                </a:prstGeom>
                <a:noFill/>
                <a:ln>
                  <a:noFill/>
                </a:ln>
              </p:spPr>
            </p:pic>
            <p:pic>
              <p:nvPicPr>
                <p:cNvPr id="174" name="Google Shape;174;p7"/>
                <p:cNvPicPr preferRelativeResize="0"/>
                <p:nvPr/>
              </p:nvPicPr>
              <p:blipFill rotWithShape="1">
                <a:blip r:embed="rId4">
                  <a:alphaModFix/>
                </a:blip>
                <a:srcRect/>
                <a:stretch/>
              </p:blipFill>
              <p:spPr>
                <a:xfrm rot="-5400000">
                  <a:off x="4342649" y="2280404"/>
                  <a:ext cx="1225750" cy="128675"/>
                </a:xfrm>
                <a:prstGeom prst="rect">
                  <a:avLst/>
                </a:prstGeom>
                <a:noFill/>
                <a:ln>
                  <a:noFill/>
                </a:ln>
              </p:spPr>
            </p:pic>
            <p:pic>
              <p:nvPicPr>
                <p:cNvPr id="175" name="Google Shape;175;p7"/>
                <p:cNvPicPr preferRelativeResize="0"/>
                <p:nvPr/>
              </p:nvPicPr>
              <p:blipFill rotWithShape="1">
                <a:blip r:embed="rId4">
                  <a:alphaModFix/>
                </a:blip>
                <a:srcRect/>
                <a:stretch/>
              </p:blipFill>
              <p:spPr>
                <a:xfrm rot="-5400000">
                  <a:off x="4552199" y="2280404"/>
                  <a:ext cx="1225750" cy="128675"/>
                </a:xfrm>
                <a:prstGeom prst="rect">
                  <a:avLst/>
                </a:prstGeom>
                <a:noFill/>
                <a:ln>
                  <a:noFill/>
                </a:ln>
              </p:spPr>
            </p:pic>
            <p:pic>
              <p:nvPicPr>
                <p:cNvPr id="176" name="Google Shape;176;p7"/>
                <p:cNvPicPr preferRelativeResize="0"/>
                <p:nvPr/>
              </p:nvPicPr>
              <p:blipFill rotWithShape="1">
                <a:blip r:embed="rId4">
                  <a:alphaModFix/>
                </a:blip>
                <a:srcRect/>
                <a:stretch/>
              </p:blipFill>
              <p:spPr>
                <a:xfrm rot="-5400000">
                  <a:off x="4761749" y="2280404"/>
                  <a:ext cx="1225750" cy="128675"/>
                </a:xfrm>
                <a:prstGeom prst="rect">
                  <a:avLst/>
                </a:prstGeom>
                <a:noFill/>
                <a:ln>
                  <a:noFill/>
                </a:ln>
              </p:spPr>
            </p:pic>
            <p:pic>
              <p:nvPicPr>
                <p:cNvPr id="177" name="Google Shape;177;p7"/>
                <p:cNvPicPr preferRelativeResize="0"/>
                <p:nvPr/>
              </p:nvPicPr>
              <p:blipFill rotWithShape="1">
                <a:blip r:embed="rId5">
                  <a:alphaModFix/>
                </a:blip>
                <a:srcRect/>
                <a:stretch/>
              </p:blipFill>
              <p:spPr>
                <a:xfrm>
                  <a:off x="5729375" y="2828950"/>
                  <a:ext cx="128675" cy="128675"/>
                </a:xfrm>
                <a:prstGeom prst="rect">
                  <a:avLst/>
                </a:prstGeom>
                <a:noFill/>
                <a:ln>
                  <a:noFill/>
                </a:ln>
              </p:spPr>
            </p:pic>
            <p:pic>
              <p:nvPicPr>
                <p:cNvPr id="178" name="Google Shape;178;p7"/>
                <p:cNvPicPr preferRelativeResize="0"/>
                <p:nvPr/>
              </p:nvPicPr>
              <p:blipFill rotWithShape="1">
                <a:blip r:embed="rId5">
                  <a:alphaModFix/>
                </a:blip>
                <a:srcRect/>
                <a:stretch/>
              </p:blipFill>
              <p:spPr>
                <a:xfrm>
                  <a:off x="5729375" y="2647975"/>
                  <a:ext cx="128675" cy="128675"/>
                </a:xfrm>
                <a:prstGeom prst="rect">
                  <a:avLst/>
                </a:prstGeom>
                <a:noFill/>
                <a:ln>
                  <a:noFill/>
                </a:ln>
              </p:spPr>
            </p:pic>
            <p:pic>
              <p:nvPicPr>
                <p:cNvPr id="179" name="Google Shape;179;p7"/>
                <p:cNvPicPr preferRelativeResize="0"/>
                <p:nvPr/>
              </p:nvPicPr>
              <p:blipFill rotWithShape="1">
                <a:blip r:embed="rId5">
                  <a:alphaModFix/>
                </a:blip>
                <a:srcRect/>
                <a:stretch/>
              </p:blipFill>
              <p:spPr>
                <a:xfrm>
                  <a:off x="5729375" y="2467000"/>
                  <a:ext cx="128675" cy="128675"/>
                </a:xfrm>
                <a:prstGeom prst="rect">
                  <a:avLst/>
                </a:prstGeom>
                <a:noFill/>
                <a:ln>
                  <a:noFill/>
                </a:ln>
              </p:spPr>
            </p:pic>
            <p:pic>
              <p:nvPicPr>
                <p:cNvPr id="180" name="Google Shape;180;p7"/>
                <p:cNvPicPr preferRelativeResize="0"/>
                <p:nvPr/>
              </p:nvPicPr>
              <p:blipFill rotWithShape="1">
                <a:blip r:embed="rId5">
                  <a:alphaModFix/>
                </a:blip>
                <a:srcRect/>
                <a:stretch/>
              </p:blipFill>
              <p:spPr>
                <a:xfrm>
                  <a:off x="5729375" y="2286025"/>
                  <a:ext cx="128675" cy="128675"/>
                </a:xfrm>
                <a:prstGeom prst="rect">
                  <a:avLst/>
                </a:prstGeom>
                <a:noFill/>
                <a:ln>
                  <a:noFill/>
                </a:ln>
              </p:spPr>
            </p:pic>
            <p:pic>
              <p:nvPicPr>
                <p:cNvPr id="181" name="Google Shape;181;p7"/>
                <p:cNvPicPr preferRelativeResize="0"/>
                <p:nvPr/>
              </p:nvPicPr>
              <p:blipFill rotWithShape="1">
                <a:blip r:embed="rId4">
                  <a:alphaModFix/>
                </a:blip>
                <a:srcRect/>
                <a:stretch/>
              </p:blipFill>
              <p:spPr>
                <a:xfrm rot="-5400000">
                  <a:off x="4971299" y="2280404"/>
                  <a:ext cx="1225750" cy="128675"/>
                </a:xfrm>
                <a:prstGeom prst="rect">
                  <a:avLst/>
                </a:prstGeom>
                <a:noFill/>
                <a:ln>
                  <a:noFill/>
                </a:ln>
              </p:spPr>
            </p:pic>
          </p:grpSp>
        </p:grpSp>
        <p:sp>
          <p:nvSpPr>
            <p:cNvPr id="62" name="Rounded Rectangle 61">
              <a:extLst>
                <a:ext uri="{FF2B5EF4-FFF2-40B4-BE49-F238E27FC236}">
                  <a16:creationId xmlns:a16="http://schemas.microsoft.com/office/drawing/2014/main" id="{0E8B84FA-BE27-7C42-AC96-A3638B15405A}"/>
                </a:ext>
              </a:extLst>
            </p:cNvPr>
            <p:cNvSpPr/>
            <p:nvPr/>
          </p:nvSpPr>
          <p:spPr>
            <a:xfrm>
              <a:off x="4254342" y="1701860"/>
              <a:ext cx="3566746" cy="177078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a:solidFill>
                    <a:srgbClr val="222222"/>
                  </a:solidFill>
                  <a:latin typeface="Century Gothic" panose="020B0502020202020204" pitchFamily="34" charset="0"/>
                </a:rPr>
                <a:t>B</a:t>
              </a:r>
            </a:p>
          </p:txBody>
        </p:sp>
      </p:grpSp>
      <p:grpSp>
        <p:nvGrpSpPr>
          <p:cNvPr id="5" name="Group 4">
            <a:extLst>
              <a:ext uri="{FF2B5EF4-FFF2-40B4-BE49-F238E27FC236}">
                <a16:creationId xmlns:a16="http://schemas.microsoft.com/office/drawing/2014/main" id="{06AEA3E8-A5D3-9943-A220-A1E2BE66CD83}"/>
              </a:ext>
            </a:extLst>
          </p:cNvPr>
          <p:cNvGrpSpPr/>
          <p:nvPr/>
        </p:nvGrpSpPr>
        <p:grpSpPr>
          <a:xfrm>
            <a:off x="8197494" y="1724790"/>
            <a:ext cx="3566746" cy="1770780"/>
            <a:chOff x="8083194" y="1640179"/>
            <a:chExt cx="3566746" cy="1770780"/>
          </a:xfrm>
        </p:grpSpPr>
        <p:grpSp>
          <p:nvGrpSpPr>
            <p:cNvPr id="156" name="Google Shape;156;p7"/>
            <p:cNvGrpSpPr/>
            <p:nvPr/>
          </p:nvGrpSpPr>
          <p:grpSpPr>
            <a:xfrm>
              <a:off x="8586152" y="2190586"/>
              <a:ext cx="2560830" cy="873721"/>
              <a:chOff x="8201801" y="2194004"/>
              <a:chExt cx="2560830" cy="873721"/>
            </a:xfrm>
          </p:grpSpPr>
          <p:pic>
            <p:nvPicPr>
              <p:cNvPr id="157" name="Google Shape;157;p7"/>
              <p:cNvPicPr preferRelativeResize="0"/>
              <p:nvPr/>
            </p:nvPicPr>
            <p:blipFill rotWithShape="1">
              <a:blip r:embed="rId5">
                <a:alphaModFix/>
              </a:blip>
              <a:srcRect/>
              <a:stretch/>
            </p:blipFill>
            <p:spPr>
              <a:xfrm>
                <a:off x="10672893" y="2469933"/>
                <a:ext cx="89738" cy="91720"/>
              </a:xfrm>
              <a:prstGeom prst="rect">
                <a:avLst/>
              </a:prstGeom>
              <a:noFill/>
              <a:ln>
                <a:noFill/>
              </a:ln>
            </p:spPr>
          </p:pic>
          <p:grpSp>
            <p:nvGrpSpPr>
              <p:cNvPr id="158" name="Google Shape;158;p7"/>
              <p:cNvGrpSpPr/>
              <p:nvPr/>
            </p:nvGrpSpPr>
            <p:grpSpPr>
              <a:xfrm>
                <a:off x="8201801" y="2194004"/>
                <a:ext cx="2560830" cy="873721"/>
                <a:chOff x="861700" y="1731866"/>
                <a:chExt cx="3671967" cy="1225759"/>
              </a:xfrm>
            </p:grpSpPr>
            <p:pic>
              <p:nvPicPr>
                <p:cNvPr id="159" name="Google Shape;159;p7"/>
                <p:cNvPicPr preferRelativeResize="0"/>
                <p:nvPr/>
              </p:nvPicPr>
              <p:blipFill rotWithShape="1">
                <a:blip r:embed="rId3">
                  <a:alphaModFix/>
                </a:blip>
                <a:srcRect/>
                <a:stretch/>
              </p:blipFill>
              <p:spPr>
                <a:xfrm>
                  <a:off x="861700" y="1731875"/>
                  <a:ext cx="1225750" cy="1225750"/>
                </a:xfrm>
                <a:prstGeom prst="rect">
                  <a:avLst/>
                </a:prstGeom>
                <a:noFill/>
                <a:ln>
                  <a:noFill/>
                </a:ln>
              </p:spPr>
            </p:pic>
            <p:pic>
              <p:nvPicPr>
                <p:cNvPr id="160" name="Google Shape;160;p7"/>
                <p:cNvPicPr preferRelativeResize="0"/>
                <p:nvPr/>
              </p:nvPicPr>
              <p:blipFill rotWithShape="1">
                <a:blip r:embed="rId3">
                  <a:alphaModFix/>
                </a:blip>
                <a:srcRect/>
                <a:stretch/>
              </p:blipFill>
              <p:spPr>
                <a:xfrm>
                  <a:off x="2214250" y="1731875"/>
                  <a:ext cx="1225750" cy="1225750"/>
                </a:xfrm>
                <a:prstGeom prst="rect">
                  <a:avLst/>
                </a:prstGeom>
                <a:noFill/>
                <a:ln>
                  <a:noFill/>
                </a:ln>
              </p:spPr>
            </p:pic>
            <p:pic>
              <p:nvPicPr>
                <p:cNvPr id="161" name="Google Shape;161;p7"/>
                <p:cNvPicPr preferRelativeResize="0"/>
                <p:nvPr/>
              </p:nvPicPr>
              <p:blipFill rotWithShape="1">
                <a:blip r:embed="rId4">
                  <a:alphaModFix/>
                </a:blip>
                <a:srcRect/>
                <a:stretch/>
              </p:blipFill>
              <p:spPr>
                <a:xfrm rot="-5400000">
                  <a:off x="3018266" y="2280404"/>
                  <a:ext cx="1225750" cy="128675"/>
                </a:xfrm>
                <a:prstGeom prst="rect">
                  <a:avLst/>
                </a:prstGeom>
                <a:noFill/>
                <a:ln>
                  <a:noFill/>
                </a:ln>
              </p:spPr>
            </p:pic>
            <p:pic>
              <p:nvPicPr>
                <p:cNvPr id="162" name="Google Shape;162;p7"/>
                <p:cNvPicPr preferRelativeResize="0"/>
                <p:nvPr/>
              </p:nvPicPr>
              <p:blipFill rotWithShape="1">
                <a:blip r:embed="rId4">
                  <a:alphaModFix/>
                </a:blip>
                <a:srcRect/>
                <a:stretch/>
              </p:blipFill>
              <p:spPr>
                <a:xfrm rot="-5400000">
                  <a:off x="3227816" y="2280404"/>
                  <a:ext cx="1225750" cy="128675"/>
                </a:xfrm>
                <a:prstGeom prst="rect">
                  <a:avLst/>
                </a:prstGeom>
                <a:noFill/>
                <a:ln>
                  <a:noFill/>
                </a:ln>
              </p:spPr>
            </p:pic>
            <p:pic>
              <p:nvPicPr>
                <p:cNvPr id="163" name="Google Shape;163;p7"/>
                <p:cNvPicPr preferRelativeResize="0"/>
                <p:nvPr/>
              </p:nvPicPr>
              <p:blipFill rotWithShape="1">
                <a:blip r:embed="rId4">
                  <a:alphaModFix/>
                </a:blip>
                <a:srcRect/>
                <a:stretch/>
              </p:blipFill>
              <p:spPr>
                <a:xfrm rot="-5400000">
                  <a:off x="3437366" y="2280404"/>
                  <a:ext cx="1225750" cy="128675"/>
                </a:xfrm>
                <a:prstGeom prst="rect">
                  <a:avLst/>
                </a:prstGeom>
                <a:noFill/>
                <a:ln>
                  <a:noFill/>
                </a:ln>
              </p:spPr>
            </p:pic>
            <p:pic>
              <p:nvPicPr>
                <p:cNvPr id="164" name="Google Shape;164;p7"/>
                <p:cNvPicPr preferRelativeResize="0"/>
                <p:nvPr/>
              </p:nvPicPr>
              <p:blipFill rotWithShape="1">
                <a:blip r:embed="rId5">
                  <a:alphaModFix/>
                </a:blip>
                <a:srcRect/>
                <a:stretch/>
              </p:blipFill>
              <p:spPr>
                <a:xfrm>
                  <a:off x="4404992" y="2828950"/>
                  <a:ext cx="128675" cy="128675"/>
                </a:xfrm>
                <a:prstGeom prst="rect">
                  <a:avLst/>
                </a:prstGeom>
                <a:noFill/>
                <a:ln>
                  <a:noFill/>
                </a:ln>
              </p:spPr>
            </p:pic>
            <p:pic>
              <p:nvPicPr>
                <p:cNvPr id="165" name="Google Shape;165;p7"/>
                <p:cNvPicPr preferRelativeResize="0"/>
                <p:nvPr/>
              </p:nvPicPr>
              <p:blipFill rotWithShape="1">
                <a:blip r:embed="rId5">
                  <a:alphaModFix/>
                </a:blip>
                <a:srcRect/>
                <a:stretch/>
              </p:blipFill>
              <p:spPr>
                <a:xfrm>
                  <a:off x="4404992" y="2647975"/>
                  <a:ext cx="128675" cy="128675"/>
                </a:xfrm>
                <a:prstGeom prst="rect">
                  <a:avLst/>
                </a:prstGeom>
                <a:noFill/>
                <a:ln>
                  <a:noFill/>
                </a:ln>
              </p:spPr>
            </p:pic>
            <p:pic>
              <p:nvPicPr>
                <p:cNvPr id="166" name="Google Shape;166;p7"/>
                <p:cNvPicPr preferRelativeResize="0"/>
                <p:nvPr/>
              </p:nvPicPr>
              <p:blipFill rotWithShape="1">
                <a:blip r:embed="rId5">
                  <a:alphaModFix/>
                </a:blip>
                <a:srcRect/>
                <a:stretch/>
              </p:blipFill>
              <p:spPr>
                <a:xfrm>
                  <a:off x="4404992" y="2467000"/>
                  <a:ext cx="128675" cy="128675"/>
                </a:xfrm>
                <a:prstGeom prst="rect">
                  <a:avLst/>
                </a:prstGeom>
                <a:noFill/>
                <a:ln>
                  <a:noFill/>
                </a:ln>
              </p:spPr>
            </p:pic>
            <p:pic>
              <p:nvPicPr>
                <p:cNvPr id="167" name="Google Shape;167;p7"/>
                <p:cNvPicPr preferRelativeResize="0"/>
                <p:nvPr/>
              </p:nvPicPr>
              <p:blipFill rotWithShape="1">
                <a:blip r:embed="rId5">
                  <a:alphaModFix/>
                </a:blip>
                <a:srcRect/>
                <a:stretch/>
              </p:blipFill>
              <p:spPr>
                <a:xfrm>
                  <a:off x="4404992" y="2286025"/>
                  <a:ext cx="128675" cy="128675"/>
                </a:xfrm>
                <a:prstGeom prst="rect">
                  <a:avLst/>
                </a:prstGeom>
                <a:noFill/>
                <a:ln>
                  <a:noFill/>
                </a:ln>
              </p:spPr>
            </p:pic>
            <p:pic>
              <p:nvPicPr>
                <p:cNvPr id="168" name="Google Shape;168;p7"/>
                <p:cNvPicPr preferRelativeResize="0"/>
                <p:nvPr/>
              </p:nvPicPr>
              <p:blipFill rotWithShape="1">
                <a:blip r:embed="rId4">
                  <a:alphaModFix/>
                </a:blip>
                <a:srcRect/>
                <a:stretch/>
              </p:blipFill>
              <p:spPr>
                <a:xfrm rot="-5400000">
                  <a:off x="3646916" y="2280404"/>
                  <a:ext cx="1225750" cy="128675"/>
                </a:xfrm>
                <a:prstGeom prst="rect">
                  <a:avLst/>
                </a:prstGeom>
                <a:noFill/>
                <a:ln>
                  <a:noFill/>
                </a:ln>
              </p:spPr>
            </p:pic>
          </p:grpSp>
        </p:grpSp>
        <p:sp>
          <p:nvSpPr>
            <p:cNvPr id="64" name="Rounded Rectangle 63">
              <a:extLst>
                <a:ext uri="{FF2B5EF4-FFF2-40B4-BE49-F238E27FC236}">
                  <a16:creationId xmlns:a16="http://schemas.microsoft.com/office/drawing/2014/main" id="{64865239-F8A9-F64E-B90A-B32D20502509}"/>
                </a:ext>
              </a:extLst>
            </p:cNvPr>
            <p:cNvSpPr/>
            <p:nvPr/>
          </p:nvSpPr>
          <p:spPr>
            <a:xfrm>
              <a:off x="8083194" y="1640179"/>
              <a:ext cx="3566746" cy="177078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dirty="0">
                  <a:solidFill>
                    <a:srgbClr val="222222"/>
                  </a:solidFill>
                  <a:latin typeface="Century Gothic" panose="020B0502020202020204" pitchFamily="34" charset="0"/>
                </a:rPr>
                <a:t>C</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nextCondLst>
                <p:cond evt="onClick" delay="0">
                  <p:tgtEl>
                    <p:spTgt spid="137"/>
                  </p:tgtEl>
                </p:cond>
              </p:nextCondLst>
            </p:seq>
          </p:childTnLst>
        </p:cTn>
      </p:par>
    </p:tnLst>
    <p:bldLst>
      <p:bldP spid="53"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9" name="Google Shape;189;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191" name="Google Shape;191;p8"/>
          <p:cNvGraphicFramePr/>
          <p:nvPr>
            <p:extLst>
              <p:ext uri="{D42A27DB-BD31-4B8C-83A1-F6EECF244321}">
                <p14:modId xmlns:p14="http://schemas.microsoft.com/office/powerpoint/2010/main" val="160882413"/>
              </p:ext>
            </p:extLst>
          </p:nvPr>
        </p:nvGraphicFramePr>
        <p:xfrm>
          <a:off x="6555827" y="3719075"/>
          <a:ext cx="4794375" cy="1775595"/>
        </p:xfrm>
        <a:graphic>
          <a:graphicData uri="http://schemas.openxmlformats.org/drawingml/2006/table">
            <a:tbl>
              <a:tblPr>
                <a:noFill/>
                <a:tableStyleId>{F04471DF-3D65-410F-8535-4E843D1FCD29}</a:tableStyleId>
              </a:tblPr>
              <a:tblGrid>
                <a:gridCol w="1598125">
                  <a:extLst>
                    <a:ext uri="{9D8B030D-6E8A-4147-A177-3AD203B41FA5}">
                      <a16:colId xmlns:a16="http://schemas.microsoft.com/office/drawing/2014/main" val="20000"/>
                    </a:ext>
                  </a:extLst>
                </a:gridCol>
                <a:gridCol w="1598125">
                  <a:extLst>
                    <a:ext uri="{9D8B030D-6E8A-4147-A177-3AD203B41FA5}">
                      <a16:colId xmlns:a16="http://schemas.microsoft.com/office/drawing/2014/main" val="20001"/>
                    </a:ext>
                  </a:extLst>
                </a:gridCol>
                <a:gridCol w="1598125">
                  <a:extLst>
                    <a:ext uri="{9D8B030D-6E8A-4147-A177-3AD203B41FA5}">
                      <a16:colId xmlns:a16="http://schemas.microsoft.com/office/drawing/2014/main" val="20002"/>
                    </a:ext>
                  </a:extLst>
                </a:gridCol>
              </a:tblGrid>
              <a:tr h="426075">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100 less</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Number</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100 more</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extLst>
                  <a:ext uri="{0D108BD9-81ED-4DB2-BD59-A6C34878D82A}">
                    <a16:rowId xmlns:a16="http://schemas.microsoft.com/office/drawing/2014/main" val="10000"/>
                  </a:ext>
                </a:extLst>
              </a:tr>
              <a:tr h="1318425">
                <a:tc>
                  <a:txBody>
                    <a:bodyPr/>
                    <a:lstStyle/>
                    <a:p>
                      <a:pPr marL="0" lvl="0" indent="0" algn="l" rtl="0">
                        <a:spcBef>
                          <a:spcPts val="0"/>
                        </a:spcBef>
                        <a:spcAft>
                          <a:spcPts val="0"/>
                        </a:spcAft>
                        <a:buNone/>
                      </a:pPr>
                      <a:endParaRPr sz="1800">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sz="1800">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grpSp>
        <p:nvGrpSpPr>
          <p:cNvPr id="195" name="Google Shape;195;p8"/>
          <p:cNvGrpSpPr/>
          <p:nvPr/>
        </p:nvGrpSpPr>
        <p:grpSpPr>
          <a:xfrm>
            <a:off x="8304171" y="4242760"/>
            <a:ext cx="1369346" cy="957375"/>
            <a:chOff x="8208669" y="3471235"/>
            <a:chExt cx="1369346" cy="957375"/>
          </a:xfrm>
        </p:grpSpPr>
        <p:pic>
          <p:nvPicPr>
            <p:cNvPr id="196" name="Google Shape;196;p8"/>
            <p:cNvPicPr preferRelativeResize="0"/>
            <p:nvPr/>
          </p:nvPicPr>
          <p:blipFill rotWithShape="1">
            <a:blip r:embed="rId3">
              <a:alphaModFix/>
            </a:blip>
            <a:srcRect/>
            <a:stretch/>
          </p:blipFill>
          <p:spPr>
            <a:xfrm>
              <a:off x="8208669" y="3471235"/>
              <a:ext cx="425891" cy="439200"/>
            </a:xfrm>
            <a:prstGeom prst="rect">
              <a:avLst/>
            </a:prstGeom>
            <a:noFill/>
            <a:ln>
              <a:noFill/>
            </a:ln>
          </p:spPr>
        </p:pic>
        <p:pic>
          <p:nvPicPr>
            <p:cNvPr id="197" name="Google Shape;197;p8"/>
            <p:cNvPicPr preferRelativeResize="0"/>
            <p:nvPr/>
          </p:nvPicPr>
          <p:blipFill rotWithShape="1">
            <a:blip r:embed="rId3">
              <a:alphaModFix/>
            </a:blip>
            <a:srcRect/>
            <a:stretch/>
          </p:blipFill>
          <p:spPr>
            <a:xfrm>
              <a:off x="8710194" y="3471235"/>
              <a:ext cx="425891" cy="439200"/>
            </a:xfrm>
            <a:prstGeom prst="rect">
              <a:avLst/>
            </a:prstGeom>
            <a:noFill/>
            <a:ln>
              <a:noFill/>
            </a:ln>
          </p:spPr>
        </p:pic>
        <p:pic>
          <p:nvPicPr>
            <p:cNvPr id="198" name="Google Shape;198;p8"/>
            <p:cNvPicPr preferRelativeResize="0"/>
            <p:nvPr/>
          </p:nvPicPr>
          <p:blipFill rotWithShape="1">
            <a:blip r:embed="rId3">
              <a:alphaModFix/>
            </a:blip>
            <a:srcRect/>
            <a:stretch/>
          </p:blipFill>
          <p:spPr>
            <a:xfrm>
              <a:off x="8208669" y="3989410"/>
              <a:ext cx="425891" cy="439200"/>
            </a:xfrm>
            <a:prstGeom prst="rect">
              <a:avLst/>
            </a:prstGeom>
            <a:noFill/>
            <a:ln>
              <a:noFill/>
            </a:ln>
          </p:spPr>
        </p:pic>
        <p:pic>
          <p:nvPicPr>
            <p:cNvPr id="199" name="Google Shape;199;p8"/>
            <p:cNvPicPr preferRelativeResize="0"/>
            <p:nvPr/>
          </p:nvPicPr>
          <p:blipFill rotWithShape="1">
            <a:blip r:embed="rId4">
              <a:alphaModFix/>
            </a:blip>
            <a:srcRect/>
            <a:stretch/>
          </p:blipFill>
          <p:spPr>
            <a:xfrm rot="-5400000">
              <a:off x="9020576" y="3669591"/>
              <a:ext cx="424800" cy="42480"/>
            </a:xfrm>
            <a:prstGeom prst="rect">
              <a:avLst/>
            </a:prstGeom>
            <a:noFill/>
            <a:ln>
              <a:noFill/>
            </a:ln>
          </p:spPr>
        </p:pic>
        <p:pic>
          <p:nvPicPr>
            <p:cNvPr id="200" name="Google Shape;200;p8"/>
            <p:cNvPicPr preferRelativeResize="0"/>
            <p:nvPr/>
          </p:nvPicPr>
          <p:blipFill rotWithShape="1">
            <a:blip r:embed="rId4">
              <a:alphaModFix/>
            </a:blip>
            <a:srcRect/>
            <a:stretch/>
          </p:blipFill>
          <p:spPr>
            <a:xfrm rot="-5400000">
              <a:off x="9101526" y="3669591"/>
              <a:ext cx="424800" cy="42480"/>
            </a:xfrm>
            <a:prstGeom prst="rect">
              <a:avLst/>
            </a:prstGeom>
            <a:noFill/>
            <a:ln>
              <a:noFill/>
            </a:ln>
          </p:spPr>
        </p:pic>
        <p:pic>
          <p:nvPicPr>
            <p:cNvPr id="201" name="Google Shape;201;p8"/>
            <p:cNvPicPr preferRelativeResize="0"/>
            <p:nvPr/>
          </p:nvPicPr>
          <p:blipFill rotWithShape="1">
            <a:blip r:embed="rId4">
              <a:alphaModFix/>
            </a:blip>
            <a:srcRect/>
            <a:stretch/>
          </p:blipFill>
          <p:spPr>
            <a:xfrm rot="-5400000">
              <a:off x="9182476" y="3669591"/>
              <a:ext cx="424800" cy="42480"/>
            </a:xfrm>
            <a:prstGeom prst="rect">
              <a:avLst/>
            </a:prstGeom>
            <a:noFill/>
            <a:ln>
              <a:noFill/>
            </a:ln>
          </p:spPr>
        </p:pic>
        <p:pic>
          <p:nvPicPr>
            <p:cNvPr id="202" name="Google Shape;202;p8"/>
            <p:cNvPicPr preferRelativeResize="0"/>
            <p:nvPr/>
          </p:nvPicPr>
          <p:blipFill rotWithShape="1">
            <a:blip r:embed="rId4">
              <a:alphaModFix/>
            </a:blip>
            <a:srcRect/>
            <a:stretch/>
          </p:blipFill>
          <p:spPr>
            <a:xfrm rot="-5400000">
              <a:off x="9263426" y="3669591"/>
              <a:ext cx="424800" cy="42480"/>
            </a:xfrm>
            <a:prstGeom prst="rect">
              <a:avLst/>
            </a:prstGeom>
            <a:noFill/>
            <a:ln>
              <a:noFill/>
            </a:ln>
          </p:spPr>
        </p:pic>
        <p:pic>
          <p:nvPicPr>
            <p:cNvPr id="203" name="Google Shape;203;p8"/>
            <p:cNvPicPr preferRelativeResize="0"/>
            <p:nvPr/>
          </p:nvPicPr>
          <p:blipFill rotWithShape="1">
            <a:blip r:embed="rId4">
              <a:alphaModFix/>
            </a:blip>
            <a:srcRect/>
            <a:stretch/>
          </p:blipFill>
          <p:spPr>
            <a:xfrm rot="-5400000">
              <a:off x="9344376" y="3669591"/>
              <a:ext cx="424800" cy="42480"/>
            </a:xfrm>
            <a:prstGeom prst="rect">
              <a:avLst/>
            </a:prstGeom>
            <a:noFill/>
            <a:ln>
              <a:noFill/>
            </a:ln>
          </p:spPr>
        </p:pic>
      </p:grpSp>
      <p:grpSp>
        <p:nvGrpSpPr>
          <p:cNvPr id="3" name="Group 2">
            <a:extLst>
              <a:ext uri="{FF2B5EF4-FFF2-40B4-BE49-F238E27FC236}">
                <a16:creationId xmlns:a16="http://schemas.microsoft.com/office/drawing/2014/main" id="{B2D4BC1F-F85C-BC4A-9F05-F6295C2E50ED}"/>
              </a:ext>
            </a:extLst>
          </p:cNvPr>
          <p:cNvGrpSpPr/>
          <p:nvPr/>
        </p:nvGrpSpPr>
        <p:grpSpPr>
          <a:xfrm>
            <a:off x="492396" y="3719075"/>
            <a:ext cx="4794375" cy="1775595"/>
            <a:chOff x="492396" y="3719075"/>
            <a:chExt cx="4794375" cy="1775595"/>
          </a:xfrm>
        </p:grpSpPr>
        <p:graphicFrame>
          <p:nvGraphicFramePr>
            <p:cNvPr id="190" name="Google Shape;190;p8"/>
            <p:cNvGraphicFramePr/>
            <p:nvPr>
              <p:extLst>
                <p:ext uri="{D42A27DB-BD31-4B8C-83A1-F6EECF244321}">
                  <p14:modId xmlns:p14="http://schemas.microsoft.com/office/powerpoint/2010/main" val="4161776736"/>
                </p:ext>
              </p:extLst>
            </p:nvPr>
          </p:nvGraphicFramePr>
          <p:xfrm>
            <a:off x="492396" y="3719075"/>
            <a:ext cx="4794375" cy="1775595"/>
          </p:xfrm>
          <a:graphic>
            <a:graphicData uri="http://schemas.openxmlformats.org/drawingml/2006/table">
              <a:tbl>
                <a:tblPr>
                  <a:noFill/>
                  <a:tableStyleId>{F04471DF-3D65-410F-8535-4E843D1FCD29}</a:tableStyleId>
                </a:tblPr>
                <a:tblGrid>
                  <a:gridCol w="1598125">
                    <a:extLst>
                      <a:ext uri="{9D8B030D-6E8A-4147-A177-3AD203B41FA5}">
                        <a16:colId xmlns:a16="http://schemas.microsoft.com/office/drawing/2014/main" val="20000"/>
                      </a:ext>
                    </a:extLst>
                  </a:gridCol>
                  <a:gridCol w="1598125">
                    <a:extLst>
                      <a:ext uri="{9D8B030D-6E8A-4147-A177-3AD203B41FA5}">
                        <a16:colId xmlns:a16="http://schemas.microsoft.com/office/drawing/2014/main" val="20001"/>
                      </a:ext>
                    </a:extLst>
                  </a:gridCol>
                  <a:gridCol w="1598125">
                    <a:extLst>
                      <a:ext uri="{9D8B030D-6E8A-4147-A177-3AD203B41FA5}">
                        <a16:colId xmlns:a16="http://schemas.microsoft.com/office/drawing/2014/main" val="20002"/>
                      </a:ext>
                    </a:extLst>
                  </a:gridCol>
                </a:tblGrid>
                <a:tr h="426075">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10 less</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Number</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10 more</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extLst>
                    <a:ext uri="{0D108BD9-81ED-4DB2-BD59-A6C34878D82A}">
                      <a16:rowId xmlns:a16="http://schemas.microsoft.com/office/drawing/2014/main" val="10000"/>
                    </a:ext>
                  </a:extLst>
                </a:tr>
                <a:tr h="1318425">
                  <a:tc>
                    <a:txBody>
                      <a:bodyPr/>
                      <a:lstStyle/>
                      <a:p>
                        <a:pPr marL="0" lvl="0" indent="0" algn="l" rtl="0">
                          <a:spcBef>
                            <a:spcPts val="0"/>
                          </a:spcBef>
                          <a:spcAft>
                            <a:spcPts val="0"/>
                          </a:spcAft>
                          <a:buNone/>
                        </a:pPr>
                        <a:endParaRPr sz="1800">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sz="1800">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grpSp>
          <p:nvGrpSpPr>
            <p:cNvPr id="204" name="Google Shape;204;p8"/>
            <p:cNvGrpSpPr/>
            <p:nvPr/>
          </p:nvGrpSpPr>
          <p:grpSpPr>
            <a:xfrm>
              <a:off x="2222215" y="4321735"/>
              <a:ext cx="1030261" cy="439200"/>
              <a:chOff x="2476519" y="3550210"/>
              <a:chExt cx="1030261" cy="439200"/>
            </a:xfrm>
          </p:grpSpPr>
          <p:pic>
            <p:nvPicPr>
              <p:cNvPr id="205" name="Google Shape;205;p8"/>
              <p:cNvPicPr preferRelativeResize="0"/>
              <p:nvPr/>
            </p:nvPicPr>
            <p:blipFill rotWithShape="1">
              <a:blip r:embed="rId3">
                <a:alphaModFix/>
              </a:blip>
              <a:srcRect/>
              <a:stretch/>
            </p:blipFill>
            <p:spPr>
              <a:xfrm>
                <a:off x="2476519" y="3550210"/>
                <a:ext cx="425891" cy="439200"/>
              </a:xfrm>
              <a:prstGeom prst="rect">
                <a:avLst/>
              </a:prstGeom>
              <a:noFill/>
              <a:ln>
                <a:noFill/>
              </a:ln>
            </p:spPr>
          </p:pic>
          <p:pic>
            <p:nvPicPr>
              <p:cNvPr id="206" name="Google Shape;206;p8"/>
              <p:cNvPicPr preferRelativeResize="0"/>
              <p:nvPr/>
            </p:nvPicPr>
            <p:blipFill rotWithShape="1">
              <a:blip r:embed="rId4">
                <a:alphaModFix/>
              </a:blip>
              <a:srcRect/>
              <a:stretch/>
            </p:blipFill>
            <p:spPr>
              <a:xfrm rot="-5400000">
                <a:off x="2789551" y="3748566"/>
                <a:ext cx="424800" cy="42480"/>
              </a:xfrm>
              <a:prstGeom prst="rect">
                <a:avLst/>
              </a:prstGeom>
              <a:noFill/>
              <a:ln>
                <a:noFill/>
              </a:ln>
            </p:spPr>
          </p:pic>
          <p:pic>
            <p:nvPicPr>
              <p:cNvPr id="207" name="Google Shape;207;p8"/>
              <p:cNvPicPr preferRelativeResize="0"/>
              <p:nvPr/>
            </p:nvPicPr>
            <p:blipFill rotWithShape="1">
              <a:blip r:embed="rId4">
                <a:alphaModFix/>
              </a:blip>
              <a:srcRect/>
              <a:stretch/>
            </p:blipFill>
            <p:spPr>
              <a:xfrm rot="-5400000">
                <a:off x="2870501" y="3748566"/>
                <a:ext cx="424800" cy="42480"/>
              </a:xfrm>
              <a:prstGeom prst="rect">
                <a:avLst/>
              </a:prstGeom>
              <a:noFill/>
              <a:ln>
                <a:noFill/>
              </a:ln>
            </p:spPr>
          </p:pic>
          <p:pic>
            <p:nvPicPr>
              <p:cNvPr id="208" name="Google Shape;208;p8"/>
              <p:cNvPicPr preferRelativeResize="0"/>
              <p:nvPr/>
            </p:nvPicPr>
            <p:blipFill rotWithShape="1">
              <a:blip r:embed="rId4">
                <a:alphaModFix/>
              </a:blip>
              <a:srcRect/>
              <a:stretch/>
            </p:blipFill>
            <p:spPr>
              <a:xfrm rot="-5400000">
                <a:off x="2951451" y="3748566"/>
                <a:ext cx="424800" cy="42480"/>
              </a:xfrm>
              <a:prstGeom prst="rect">
                <a:avLst/>
              </a:prstGeom>
              <a:noFill/>
              <a:ln>
                <a:noFill/>
              </a:ln>
            </p:spPr>
          </p:pic>
          <p:pic>
            <p:nvPicPr>
              <p:cNvPr id="209" name="Google Shape;209;p8"/>
              <p:cNvPicPr preferRelativeResize="0"/>
              <p:nvPr/>
            </p:nvPicPr>
            <p:blipFill rotWithShape="1">
              <a:blip r:embed="rId4">
                <a:alphaModFix/>
              </a:blip>
              <a:srcRect/>
              <a:stretch/>
            </p:blipFill>
            <p:spPr>
              <a:xfrm rot="-5400000">
                <a:off x="3032401" y="3748566"/>
                <a:ext cx="424800" cy="42480"/>
              </a:xfrm>
              <a:prstGeom prst="rect">
                <a:avLst/>
              </a:prstGeom>
              <a:noFill/>
              <a:ln>
                <a:noFill/>
              </a:ln>
            </p:spPr>
          </p:pic>
          <p:pic>
            <p:nvPicPr>
              <p:cNvPr id="210" name="Google Shape;210;p8"/>
              <p:cNvPicPr preferRelativeResize="0"/>
              <p:nvPr/>
            </p:nvPicPr>
            <p:blipFill rotWithShape="1">
              <a:blip r:embed="rId4">
                <a:alphaModFix/>
              </a:blip>
              <a:srcRect/>
              <a:stretch/>
            </p:blipFill>
            <p:spPr>
              <a:xfrm rot="-5400000">
                <a:off x="3113351" y="3748566"/>
                <a:ext cx="424800" cy="42480"/>
              </a:xfrm>
              <a:prstGeom prst="rect">
                <a:avLst/>
              </a:prstGeom>
              <a:noFill/>
              <a:ln>
                <a:noFill/>
              </a:ln>
            </p:spPr>
          </p:pic>
          <p:pic>
            <p:nvPicPr>
              <p:cNvPr id="211" name="Google Shape;211;p8"/>
              <p:cNvPicPr preferRelativeResize="0"/>
              <p:nvPr/>
            </p:nvPicPr>
            <p:blipFill rotWithShape="1">
              <a:blip r:embed="rId4">
                <a:alphaModFix/>
              </a:blip>
              <a:srcRect/>
              <a:stretch/>
            </p:blipFill>
            <p:spPr>
              <a:xfrm rot="-5400000">
                <a:off x="3194301" y="3748566"/>
                <a:ext cx="424800" cy="42480"/>
              </a:xfrm>
              <a:prstGeom prst="rect">
                <a:avLst/>
              </a:prstGeom>
              <a:noFill/>
              <a:ln>
                <a:noFill/>
              </a:ln>
            </p:spPr>
          </p:pic>
          <p:grpSp>
            <p:nvGrpSpPr>
              <p:cNvPr id="212" name="Google Shape;212;p8"/>
              <p:cNvGrpSpPr/>
              <p:nvPr/>
            </p:nvGrpSpPr>
            <p:grpSpPr>
              <a:xfrm>
                <a:off x="3466389" y="3755395"/>
                <a:ext cx="40391" cy="226799"/>
                <a:chOff x="4614484" y="2286025"/>
                <a:chExt cx="128675" cy="671600"/>
              </a:xfrm>
            </p:grpSpPr>
            <p:pic>
              <p:nvPicPr>
                <p:cNvPr id="213" name="Google Shape;213;p8"/>
                <p:cNvPicPr preferRelativeResize="0"/>
                <p:nvPr/>
              </p:nvPicPr>
              <p:blipFill rotWithShape="1">
                <a:blip r:embed="rId5">
                  <a:alphaModFix/>
                </a:blip>
                <a:srcRect/>
                <a:stretch/>
              </p:blipFill>
              <p:spPr>
                <a:xfrm>
                  <a:off x="4614484" y="2828950"/>
                  <a:ext cx="128675" cy="128675"/>
                </a:xfrm>
                <a:prstGeom prst="rect">
                  <a:avLst/>
                </a:prstGeom>
                <a:noFill/>
                <a:ln>
                  <a:noFill/>
                </a:ln>
              </p:spPr>
            </p:pic>
            <p:pic>
              <p:nvPicPr>
                <p:cNvPr id="214" name="Google Shape;214;p8"/>
                <p:cNvPicPr preferRelativeResize="0"/>
                <p:nvPr/>
              </p:nvPicPr>
              <p:blipFill rotWithShape="1">
                <a:blip r:embed="rId5">
                  <a:alphaModFix/>
                </a:blip>
                <a:srcRect/>
                <a:stretch/>
              </p:blipFill>
              <p:spPr>
                <a:xfrm>
                  <a:off x="4614484" y="2647975"/>
                  <a:ext cx="128675" cy="128675"/>
                </a:xfrm>
                <a:prstGeom prst="rect">
                  <a:avLst/>
                </a:prstGeom>
                <a:noFill/>
                <a:ln>
                  <a:noFill/>
                </a:ln>
              </p:spPr>
            </p:pic>
            <p:pic>
              <p:nvPicPr>
                <p:cNvPr id="215" name="Google Shape;215;p8"/>
                <p:cNvPicPr preferRelativeResize="0"/>
                <p:nvPr/>
              </p:nvPicPr>
              <p:blipFill rotWithShape="1">
                <a:blip r:embed="rId5">
                  <a:alphaModFix/>
                </a:blip>
                <a:srcRect/>
                <a:stretch/>
              </p:blipFill>
              <p:spPr>
                <a:xfrm>
                  <a:off x="4614484" y="2467000"/>
                  <a:ext cx="128675" cy="128675"/>
                </a:xfrm>
                <a:prstGeom prst="rect">
                  <a:avLst/>
                </a:prstGeom>
                <a:noFill/>
                <a:ln>
                  <a:noFill/>
                </a:ln>
              </p:spPr>
            </p:pic>
            <p:pic>
              <p:nvPicPr>
                <p:cNvPr id="216" name="Google Shape;216;p8"/>
                <p:cNvPicPr preferRelativeResize="0"/>
                <p:nvPr/>
              </p:nvPicPr>
              <p:blipFill rotWithShape="1">
                <a:blip r:embed="rId5">
                  <a:alphaModFix/>
                </a:blip>
                <a:srcRect/>
                <a:stretch/>
              </p:blipFill>
              <p:spPr>
                <a:xfrm>
                  <a:off x="4614484" y="2286025"/>
                  <a:ext cx="128675" cy="128675"/>
                </a:xfrm>
                <a:prstGeom prst="rect">
                  <a:avLst/>
                </a:prstGeom>
                <a:noFill/>
                <a:ln>
                  <a:noFill/>
                </a:ln>
              </p:spPr>
            </p:pic>
          </p:grpSp>
        </p:grpSp>
      </p:grpSp>
      <p:grpSp>
        <p:nvGrpSpPr>
          <p:cNvPr id="2" name="Group 1">
            <a:extLst>
              <a:ext uri="{FF2B5EF4-FFF2-40B4-BE49-F238E27FC236}">
                <a16:creationId xmlns:a16="http://schemas.microsoft.com/office/drawing/2014/main" id="{2F6984AB-C996-914D-ABFE-0188F6ECCE8F}"/>
              </a:ext>
            </a:extLst>
          </p:cNvPr>
          <p:cNvGrpSpPr/>
          <p:nvPr/>
        </p:nvGrpSpPr>
        <p:grpSpPr>
          <a:xfrm>
            <a:off x="3946492" y="1399877"/>
            <a:ext cx="4794375" cy="1775595"/>
            <a:chOff x="3943544" y="955211"/>
            <a:chExt cx="4794375" cy="1775595"/>
          </a:xfrm>
        </p:grpSpPr>
        <p:graphicFrame>
          <p:nvGraphicFramePr>
            <p:cNvPr id="192" name="Google Shape;192;p8"/>
            <p:cNvGraphicFramePr/>
            <p:nvPr>
              <p:extLst>
                <p:ext uri="{D42A27DB-BD31-4B8C-83A1-F6EECF244321}">
                  <p14:modId xmlns:p14="http://schemas.microsoft.com/office/powerpoint/2010/main" val="348578977"/>
                </p:ext>
              </p:extLst>
            </p:nvPr>
          </p:nvGraphicFramePr>
          <p:xfrm>
            <a:off x="3943544" y="955211"/>
            <a:ext cx="4794375" cy="1775595"/>
          </p:xfrm>
          <a:graphic>
            <a:graphicData uri="http://schemas.openxmlformats.org/drawingml/2006/table">
              <a:tbl>
                <a:tblPr>
                  <a:noFill/>
                  <a:tableStyleId>{F04471DF-3D65-410F-8535-4E843D1FCD29}</a:tableStyleId>
                </a:tblPr>
                <a:tblGrid>
                  <a:gridCol w="1598125">
                    <a:extLst>
                      <a:ext uri="{9D8B030D-6E8A-4147-A177-3AD203B41FA5}">
                        <a16:colId xmlns:a16="http://schemas.microsoft.com/office/drawing/2014/main" val="20000"/>
                      </a:ext>
                    </a:extLst>
                  </a:gridCol>
                  <a:gridCol w="1598125">
                    <a:extLst>
                      <a:ext uri="{9D8B030D-6E8A-4147-A177-3AD203B41FA5}">
                        <a16:colId xmlns:a16="http://schemas.microsoft.com/office/drawing/2014/main" val="20001"/>
                      </a:ext>
                    </a:extLst>
                  </a:gridCol>
                  <a:gridCol w="1598125">
                    <a:extLst>
                      <a:ext uri="{9D8B030D-6E8A-4147-A177-3AD203B41FA5}">
                        <a16:colId xmlns:a16="http://schemas.microsoft.com/office/drawing/2014/main" val="20002"/>
                      </a:ext>
                    </a:extLst>
                  </a:gridCol>
                </a:tblGrid>
                <a:tr h="426075">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1 less</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Number</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tc>
                    <a:txBody>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1more</a:t>
                        </a:r>
                        <a:endParaRPr sz="1800" dirty="0">
                          <a:solidFill>
                            <a:srgbClr val="222222"/>
                          </a:solidFill>
                          <a:latin typeface="Century Gothic"/>
                          <a:ea typeface="Century Gothic"/>
                          <a:cs typeface="Century Gothic"/>
                          <a:sym typeface="Century Gothic"/>
                        </a:endParaRPr>
                      </a:p>
                    </a:txBody>
                    <a:tcPr marL="91425" marR="91425" marT="91425" marB="91425">
                      <a:solidFill>
                        <a:srgbClr val="CCD4F4"/>
                      </a:solidFill>
                    </a:tcPr>
                  </a:tc>
                  <a:extLst>
                    <a:ext uri="{0D108BD9-81ED-4DB2-BD59-A6C34878D82A}">
                      <a16:rowId xmlns:a16="http://schemas.microsoft.com/office/drawing/2014/main" val="10000"/>
                    </a:ext>
                  </a:extLst>
                </a:tr>
                <a:tr h="1318425">
                  <a:tc>
                    <a:txBody>
                      <a:bodyPr/>
                      <a:lstStyle/>
                      <a:p>
                        <a:pPr marL="0" lvl="0" indent="0" algn="l" rtl="0">
                          <a:spcBef>
                            <a:spcPts val="0"/>
                          </a:spcBef>
                          <a:spcAft>
                            <a:spcPts val="0"/>
                          </a:spcAft>
                          <a:buNone/>
                        </a:pPr>
                        <a:endParaRPr sz="1800">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sz="1800">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bl>
            </a:graphicData>
          </a:graphic>
        </p:graphicFrame>
        <p:grpSp>
          <p:nvGrpSpPr>
            <p:cNvPr id="232" name="Google Shape;232;p8"/>
            <p:cNvGrpSpPr/>
            <p:nvPr/>
          </p:nvGrpSpPr>
          <p:grpSpPr>
            <a:xfrm>
              <a:off x="5691888" y="1532846"/>
              <a:ext cx="1286286" cy="953225"/>
              <a:chOff x="8208669" y="1462310"/>
              <a:chExt cx="1286286" cy="953225"/>
            </a:xfrm>
          </p:grpSpPr>
          <p:pic>
            <p:nvPicPr>
              <p:cNvPr id="233" name="Google Shape;233;p8"/>
              <p:cNvPicPr preferRelativeResize="0"/>
              <p:nvPr/>
            </p:nvPicPr>
            <p:blipFill rotWithShape="1">
              <a:blip r:embed="rId3">
                <a:alphaModFix/>
              </a:blip>
              <a:srcRect/>
              <a:stretch/>
            </p:blipFill>
            <p:spPr>
              <a:xfrm>
                <a:off x="8208669" y="1462310"/>
                <a:ext cx="425891" cy="439200"/>
              </a:xfrm>
              <a:prstGeom prst="rect">
                <a:avLst/>
              </a:prstGeom>
              <a:noFill/>
              <a:ln>
                <a:noFill/>
              </a:ln>
            </p:spPr>
          </p:pic>
          <p:pic>
            <p:nvPicPr>
              <p:cNvPr id="234" name="Google Shape;234;p8"/>
              <p:cNvPicPr preferRelativeResize="0"/>
              <p:nvPr/>
            </p:nvPicPr>
            <p:blipFill rotWithShape="1">
              <a:blip r:embed="rId3">
                <a:alphaModFix/>
              </a:blip>
              <a:srcRect/>
              <a:stretch/>
            </p:blipFill>
            <p:spPr>
              <a:xfrm>
                <a:off x="8208669" y="1976335"/>
                <a:ext cx="425891" cy="439200"/>
              </a:xfrm>
              <a:prstGeom prst="rect">
                <a:avLst/>
              </a:prstGeom>
              <a:noFill/>
              <a:ln>
                <a:noFill/>
              </a:ln>
            </p:spPr>
          </p:pic>
          <p:pic>
            <p:nvPicPr>
              <p:cNvPr id="235" name="Google Shape;235;p8"/>
              <p:cNvPicPr preferRelativeResize="0"/>
              <p:nvPr/>
            </p:nvPicPr>
            <p:blipFill rotWithShape="1">
              <a:blip r:embed="rId3">
                <a:alphaModFix/>
              </a:blip>
              <a:srcRect/>
              <a:stretch/>
            </p:blipFill>
            <p:spPr>
              <a:xfrm>
                <a:off x="8710194" y="1462310"/>
                <a:ext cx="425891" cy="439200"/>
              </a:xfrm>
              <a:prstGeom prst="rect">
                <a:avLst/>
              </a:prstGeom>
              <a:noFill/>
              <a:ln>
                <a:noFill/>
              </a:ln>
            </p:spPr>
          </p:pic>
          <p:pic>
            <p:nvPicPr>
              <p:cNvPr id="236" name="Google Shape;236;p8"/>
              <p:cNvPicPr preferRelativeResize="0"/>
              <p:nvPr/>
            </p:nvPicPr>
            <p:blipFill rotWithShape="1">
              <a:blip r:embed="rId3">
                <a:alphaModFix/>
              </a:blip>
              <a:srcRect/>
              <a:stretch/>
            </p:blipFill>
            <p:spPr>
              <a:xfrm>
                <a:off x="8710194" y="1976335"/>
                <a:ext cx="425891" cy="439200"/>
              </a:xfrm>
              <a:prstGeom prst="rect">
                <a:avLst/>
              </a:prstGeom>
              <a:noFill/>
              <a:ln>
                <a:noFill/>
              </a:ln>
            </p:spPr>
          </p:pic>
          <p:pic>
            <p:nvPicPr>
              <p:cNvPr id="237" name="Google Shape;237;p8"/>
              <p:cNvPicPr preferRelativeResize="0"/>
              <p:nvPr/>
            </p:nvPicPr>
            <p:blipFill rotWithShape="1">
              <a:blip r:embed="rId4">
                <a:alphaModFix/>
              </a:blip>
              <a:srcRect/>
              <a:stretch/>
            </p:blipFill>
            <p:spPr>
              <a:xfrm rot="-5400000">
                <a:off x="9020576" y="1660666"/>
                <a:ext cx="424800" cy="42480"/>
              </a:xfrm>
              <a:prstGeom prst="rect">
                <a:avLst/>
              </a:prstGeom>
              <a:noFill/>
              <a:ln>
                <a:noFill/>
              </a:ln>
            </p:spPr>
          </p:pic>
          <p:pic>
            <p:nvPicPr>
              <p:cNvPr id="238" name="Google Shape;238;p8"/>
              <p:cNvPicPr preferRelativeResize="0"/>
              <p:nvPr/>
            </p:nvPicPr>
            <p:blipFill rotWithShape="1">
              <a:blip r:embed="rId4">
                <a:alphaModFix/>
              </a:blip>
              <a:srcRect/>
              <a:stretch/>
            </p:blipFill>
            <p:spPr>
              <a:xfrm rot="-5400000">
                <a:off x="9101526" y="1660666"/>
                <a:ext cx="424800" cy="42480"/>
              </a:xfrm>
              <a:prstGeom prst="rect">
                <a:avLst/>
              </a:prstGeom>
              <a:noFill/>
              <a:ln>
                <a:noFill/>
              </a:ln>
            </p:spPr>
          </p:pic>
          <p:pic>
            <p:nvPicPr>
              <p:cNvPr id="239" name="Google Shape;239;p8"/>
              <p:cNvPicPr preferRelativeResize="0"/>
              <p:nvPr/>
            </p:nvPicPr>
            <p:blipFill rotWithShape="1">
              <a:blip r:embed="rId4">
                <a:alphaModFix/>
              </a:blip>
              <a:srcRect/>
              <a:stretch/>
            </p:blipFill>
            <p:spPr>
              <a:xfrm rot="-5400000">
                <a:off x="9182476" y="1660666"/>
                <a:ext cx="424800" cy="42480"/>
              </a:xfrm>
              <a:prstGeom prst="rect">
                <a:avLst/>
              </a:prstGeom>
              <a:noFill/>
              <a:ln>
                <a:noFill/>
              </a:ln>
            </p:spPr>
          </p:pic>
          <p:pic>
            <p:nvPicPr>
              <p:cNvPr id="240" name="Google Shape;240;p8"/>
              <p:cNvPicPr preferRelativeResize="0"/>
              <p:nvPr/>
            </p:nvPicPr>
            <p:blipFill rotWithShape="1">
              <a:blip r:embed="rId5">
                <a:alphaModFix/>
              </a:blip>
              <a:srcRect/>
              <a:stretch/>
            </p:blipFill>
            <p:spPr>
              <a:xfrm>
                <a:off x="9454564" y="1842428"/>
                <a:ext cx="40391" cy="43454"/>
              </a:xfrm>
              <a:prstGeom prst="rect">
                <a:avLst/>
              </a:prstGeom>
              <a:noFill/>
              <a:ln>
                <a:noFill/>
              </a:ln>
            </p:spPr>
          </p:pic>
        </p:grpSp>
      </p:grpSp>
      <p:grpSp>
        <p:nvGrpSpPr>
          <p:cNvPr id="255" name="Google Shape;255;p8"/>
          <p:cNvGrpSpPr/>
          <p:nvPr/>
        </p:nvGrpSpPr>
        <p:grpSpPr>
          <a:xfrm>
            <a:off x="4123211" y="2025137"/>
            <a:ext cx="4477161" cy="953225"/>
            <a:chOff x="6637044" y="1509935"/>
            <a:chExt cx="4477161" cy="953225"/>
          </a:xfrm>
        </p:grpSpPr>
        <p:grpSp>
          <p:nvGrpSpPr>
            <p:cNvPr id="256" name="Google Shape;256;p8"/>
            <p:cNvGrpSpPr/>
            <p:nvPr/>
          </p:nvGrpSpPr>
          <p:grpSpPr>
            <a:xfrm>
              <a:off x="6637044" y="1509935"/>
              <a:ext cx="1207446" cy="953225"/>
              <a:chOff x="8208669" y="1462310"/>
              <a:chExt cx="1207446" cy="953225"/>
            </a:xfrm>
          </p:grpSpPr>
          <p:pic>
            <p:nvPicPr>
              <p:cNvPr id="257" name="Google Shape;257;p8"/>
              <p:cNvPicPr preferRelativeResize="0"/>
              <p:nvPr/>
            </p:nvPicPr>
            <p:blipFill rotWithShape="1">
              <a:blip r:embed="rId6">
                <a:alphaModFix/>
              </a:blip>
              <a:srcRect/>
              <a:stretch/>
            </p:blipFill>
            <p:spPr>
              <a:xfrm>
                <a:off x="8208669" y="1462310"/>
                <a:ext cx="425891" cy="439200"/>
              </a:xfrm>
              <a:prstGeom prst="rect">
                <a:avLst/>
              </a:prstGeom>
              <a:noFill/>
              <a:ln>
                <a:noFill/>
              </a:ln>
            </p:spPr>
          </p:pic>
          <p:pic>
            <p:nvPicPr>
              <p:cNvPr id="258" name="Google Shape;258;p8"/>
              <p:cNvPicPr preferRelativeResize="0"/>
              <p:nvPr/>
            </p:nvPicPr>
            <p:blipFill rotWithShape="1">
              <a:blip r:embed="rId6">
                <a:alphaModFix/>
              </a:blip>
              <a:srcRect/>
              <a:stretch/>
            </p:blipFill>
            <p:spPr>
              <a:xfrm>
                <a:off x="8208669" y="1976335"/>
                <a:ext cx="425891" cy="439200"/>
              </a:xfrm>
              <a:prstGeom prst="rect">
                <a:avLst/>
              </a:prstGeom>
              <a:noFill/>
              <a:ln>
                <a:noFill/>
              </a:ln>
            </p:spPr>
          </p:pic>
          <p:pic>
            <p:nvPicPr>
              <p:cNvPr id="259" name="Google Shape;259;p8"/>
              <p:cNvPicPr preferRelativeResize="0"/>
              <p:nvPr/>
            </p:nvPicPr>
            <p:blipFill rotWithShape="1">
              <a:blip r:embed="rId6">
                <a:alphaModFix/>
              </a:blip>
              <a:srcRect/>
              <a:stretch/>
            </p:blipFill>
            <p:spPr>
              <a:xfrm>
                <a:off x="8710194" y="1462310"/>
                <a:ext cx="425891" cy="439200"/>
              </a:xfrm>
              <a:prstGeom prst="rect">
                <a:avLst/>
              </a:prstGeom>
              <a:noFill/>
              <a:ln>
                <a:noFill/>
              </a:ln>
            </p:spPr>
          </p:pic>
          <p:pic>
            <p:nvPicPr>
              <p:cNvPr id="260" name="Google Shape;260;p8"/>
              <p:cNvPicPr preferRelativeResize="0"/>
              <p:nvPr/>
            </p:nvPicPr>
            <p:blipFill rotWithShape="1">
              <a:blip r:embed="rId6">
                <a:alphaModFix/>
              </a:blip>
              <a:srcRect/>
              <a:stretch/>
            </p:blipFill>
            <p:spPr>
              <a:xfrm>
                <a:off x="8710194" y="1976335"/>
                <a:ext cx="425891" cy="439200"/>
              </a:xfrm>
              <a:prstGeom prst="rect">
                <a:avLst/>
              </a:prstGeom>
              <a:noFill/>
              <a:ln>
                <a:noFill/>
              </a:ln>
            </p:spPr>
          </p:pic>
          <p:pic>
            <p:nvPicPr>
              <p:cNvPr id="261" name="Google Shape;261;p8"/>
              <p:cNvPicPr preferRelativeResize="0"/>
              <p:nvPr/>
            </p:nvPicPr>
            <p:blipFill rotWithShape="1">
              <a:blip r:embed="rId7">
                <a:alphaModFix/>
              </a:blip>
              <a:srcRect/>
              <a:stretch/>
            </p:blipFill>
            <p:spPr>
              <a:xfrm rot="-5400000">
                <a:off x="9020576" y="1660666"/>
                <a:ext cx="424800" cy="42480"/>
              </a:xfrm>
              <a:prstGeom prst="rect">
                <a:avLst/>
              </a:prstGeom>
              <a:noFill/>
              <a:ln>
                <a:noFill/>
              </a:ln>
            </p:spPr>
          </p:pic>
          <p:pic>
            <p:nvPicPr>
              <p:cNvPr id="262" name="Google Shape;262;p8"/>
              <p:cNvPicPr preferRelativeResize="0"/>
              <p:nvPr/>
            </p:nvPicPr>
            <p:blipFill rotWithShape="1">
              <a:blip r:embed="rId7">
                <a:alphaModFix/>
              </a:blip>
              <a:srcRect/>
              <a:stretch/>
            </p:blipFill>
            <p:spPr>
              <a:xfrm rot="-5400000">
                <a:off x="9101526" y="1660666"/>
                <a:ext cx="424800" cy="42480"/>
              </a:xfrm>
              <a:prstGeom prst="rect">
                <a:avLst/>
              </a:prstGeom>
              <a:noFill/>
              <a:ln>
                <a:noFill/>
              </a:ln>
            </p:spPr>
          </p:pic>
          <p:pic>
            <p:nvPicPr>
              <p:cNvPr id="263" name="Google Shape;263;p8"/>
              <p:cNvPicPr preferRelativeResize="0"/>
              <p:nvPr/>
            </p:nvPicPr>
            <p:blipFill rotWithShape="1">
              <a:blip r:embed="rId7">
                <a:alphaModFix/>
              </a:blip>
              <a:srcRect/>
              <a:stretch/>
            </p:blipFill>
            <p:spPr>
              <a:xfrm rot="-5400000">
                <a:off x="9182476" y="1660666"/>
                <a:ext cx="424800" cy="42480"/>
              </a:xfrm>
              <a:prstGeom prst="rect">
                <a:avLst/>
              </a:prstGeom>
              <a:noFill/>
              <a:ln>
                <a:noFill/>
              </a:ln>
            </p:spPr>
          </p:pic>
        </p:grpSp>
        <p:grpSp>
          <p:nvGrpSpPr>
            <p:cNvPr id="264" name="Google Shape;264;p8"/>
            <p:cNvGrpSpPr/>
            <p:nvPr/>
          </p:nvGrpSpPr>
          <p:grpSpPr>
            <a:xfrm>
              <a:off x="9827919" y="1509935"/>
              <a:ext cx="1286286" cy="953225"/>
              <a:chOff x="9827919" y="1509935"/>
              <a:chExt cx="1286286" cy="953225"/>
            </a:xfrm>
          </p:grpSpPr>
          <p:grpSp>
            <p:nvGrpSpPr>
              <p:cNvPr id="265" name="Google Shape;265;p8"/>
              <p:cNvGrpSpPr/>
              <p:nvPr/>
            </p:nvGrpSpPr>
            <p:grpSpPr>
              <a:xfrm>
                <a:off x="9827919" y="1509935"/>
                <a:ext cx="1286286" cy="953225"/>
                <a:chOff x="8208669" y="1462310"/>
                <a:chExt cx="1286286" cy="953225"/>
              </a:xfrm>
            </p:grpSpPr>
            <p:pic>
              <p:nvPicPr>
                <p:cNvPr id="266" name="Google Shape;266;p8"/>
                <p:cNvPicPr preferRelativeResize="0"/>
                <p:nvPr/>
              </p:nvPicPr>
              <p:blipFill rotWithShape="1">
                <a:blip r:embed="rId6">
                  <a:alphaModFix/>
                </a:blip>
                <a:srcRect/>
                <a:stretch/>
              </p:blipFill>
              <p:spPr>
                <a:xfrm>
                  <a:off x="8208669" y="1462310"/>
                  <a:ext cx="425891" cy="439200"/>
                </a:xfrm>
                <a:prstGeom prst="rect">
                  <a:avLst/>
                </a:prstGeom>
                <a:noFill/>
                <a:ln>
                  <a:noFill/>
                </a:ln>
              </p:spPr>
            </p:pic>
            <p:pic>
              <p:nvPicPr>
                <p:cNvPr id="267" name="Google Shape;267;p8"/>
                <p:cNvPicPr preferRelativeResize="0"/>
                <p:nvPr/>
              </p:nvPicPr>
              <p:blipFill rotWithShape="1">
                <a:blip r:embed="rId6">
                  <a:alphaModFix/>
                </a:blip>
                <a:srcRect/>
                <a:stretch/>
              </p:blipFill>
              <p:spPr>
                <a:xfrm>
                  <a:off x="8208669" y="1976335"/>
                  <a:ext cx="425891" cy="439200"/>
                </a:xfrm>
                <a:prstGeom prst="rect">
                  <a:avLst/>
                </a:prstGeom>
                <a:noFill/>
                <a:ln>
                  <a:noFill/>
                </a:ln>
              </p:spPr>
            </p:pic>
            <p:pic>
              <p:nvPicPr>
                <p:cNvPr id="268" name="Google Shape;268;p8"/>
                <p:cNvPicPr preferRelativeResize="0"/>
                <p:nvPr/>
              </p:nvPicPr>
              <p:blipFill rotWithShape="1">
                <a:blip r:embed="rId6">
                  <a:alphaModFix/>
                </a:blip>
                <a:srcRect/>
                <a:stretch/>
              </p:blipFill>
              <p:spPr>
                <a:xfrm>
                  <a:off x="8710194" y="1462310"/>
                  <a:ext cx="425891" cy="439200"/>
                </a:xfrm>
                <a:prstGeom prst="rect">
                  <a:avLst/>
                </a:prstGeom>
                <a:noFill/>
                <a:ln>
                  <a:noFill/>
                </a:ln>
              </p:spPr>
            </p:pic>
            <p:pic>
              <p:nvPicPr>
                <p:cNvPr id="269" name="Google Shape;269;p8"/>
                <p:cNvPicPr preferRelativeResize="0"/>
                <p:nvPr/>
              </p:nvPicPr>
              <p:blipFill rotWithShape="1">
                <a:blip r:embed="rId6">
                  <a:alphaModFix/>
                </a:blip>
                <a:srcRect/>
                <a:stretch/>
              </p:blipFill>
              <p:spPr>
                <a:xfrm>
                  <a:off x="8710194" y="1976335"/>
                  <a:ext cx="425891" cy="439200"/>
                </a:xfrm>
                <a:prstGeom prst="rect">
                  <a:avLst/>
                </a:prstGeom>
                <a:noFill/>
                <a:ln>
                  <a:noFill/>
                </a:ln>
              </p:spPr>
            </p:pic>
            <p:pic>
              <p:nvPicPr>
                <p:cNvPr id="270" name="Google Shape;270;p8"/>
                <p:cNvPicPr preferRelativeResize="0"/>
                <p:nvPr/>
              </p:nvPicPr>
              <p:blipFill rotWithShape="1">
                <a:blip r:embed="rId7">
                  <a:alphaModFix/>
                </a:blip>
                <a:srcRect/>
                <a:stretch/>
              </p:blipFill>
              <p:spPr>
                <a:xfrm rot="-5400000">
                  <a:off x="9020576" y="1660666"/>
                  <a:ext cx="424800" cy="42480"/>
                </a:xfrm>
                <a:prstGeom prst="rect">
                  <a:avLst/>
                </a:prstGeom>
                <a:noFill/>
                <a:ln>
                  <a:noFill/>
                </a:ln>
              </p:spPr>
            </p:pic>
            <p:pic>
              <p:nvPicPr>
                <p:cNvPr id="271" name="Google Shape;271;p8"/>
                <p:cNvPicPr preferRelativeResize="0"/>
                <p:nvPr/>
              </p:nvPicPr>
              <p:blipFill rotWithShape="1">
                <a:blip r:embed="rId7">
                  <a:alphaModFix/>
                </a:blip>
                <a:srcRect/>
                <a:stretch/>
              </p:blipFill>
              <p:spPr>
                <a:xfrm rot="-5400000">
                  <a:off x="9101526" y="1660666"/>
                  <a:ext cx="424800" cy="42480"/>
                </a:xfrm>
                <a:prstGeom prst="rect">
                  <a:avLst/>
                </a:prstGeom>
                <a:noFill/>
                <a:ln>
                  <a:noFill/>
                </a:ln>
              </p:spPr>
            </p:pic>
            <p:pic>
              <p:nvPicPr>
                <p:cNvPr id="272" name="Google Shape;272;p8"/>
                <p:cNvPicPr preferRelativeResize="0"/>
                <p:nvPr/>
              </p:nvPicPr>
              <p:blipFill rotWithShape="1">
                <a:blip r:embed="rId7">
                  <a:alphaModFix/>
                </a:blip>
                <a:srcRect/>
                <a:stretch/>
              </p:blipFill>
              <p:spPr>
                <a:xfrm rot="-5400000">
                  <a:off x="9182476" y="1660666"/>
                  <a:ext cx="424800" cy="42480"/>
                </a:xfrm>
                <a:prstGeom prst="rect">
                  <a:avLst/>
                </a:prstGeom>
                <a:noFill/>
                <a:ln>
                  <a:noFill/>
                </a:ln>
              </p:spPr>
            </p:pic>
            <p:pic>
              <p:nvPicPr>
                <p:cNvPr id="273" name="Google Shape;273;p8"/>
                <p:cNvPicPr preferRelativeResize="0"/>
                <p:nvPr/>
              </p:nvPicPr>
              <p:blipFill rotWithShape="1">
                <a:blip r:embed="rId8">
                  <a:alphaModFix/>
                </a:blip>
                <a:srcRect/>
                <a:stretch/>
              </p:blipFill>
              <p:spPr>
                <a:xfrm>
                  <a:off x="9454564" y="1842428"/>
                  <a:ext cx="40391" cy="43454"/>
                </a:xfrm>
                <a:prstGeom prst="rect">
                  <a:avLst/>
                </a:prstGeom>
                <a:noFill/>
                <a:ln>
                  <a:noFill/>
                </a:ln>
              </p:spPr>
            </p:pic>
          </p:grpSp>
          <p:pic>
            <p:nvPicPr>
              <p:cNvPr id="274" name="Google Shape;274;p8"/>
              <p:cNvPicPr preferRelativeResize="0"/>
              <p:nvPr/>
            </p:nvPicPr>
            <p:blipFill rotWithShape="1">
              <a:blip r:embed="rId8">
                <a:alphaModFix/>
              </a:blip>
              <a:srcRect/>
              <a:stretch/>
            </p:blipFill>
            <p:spPr>
              <a:xfrm>
                <a:off x="11073814" y="1829090"/>
                <a:ext cx="40391" cy="43454"/>
              </a:xfrm>
              <a:prstGeom prst="rect">
                <a:avLst/>
              </a:prstGeom>
              <a:noFill/>
              <a:ln>
                <a:noFill/>
              </a:ln>
            </p:spPr>
          </p:pic>
        </p:grpSp>
      </p:grpSp>
      <p:grpSp>
        <p:nvGrpSpPr>
          <p:cNvPr id="276" name="Google Shape;276;p8"/>
          <p:cNvGrpSpPr/>
          <p:nvPr/>
        </p:nvGrpSpPr>
        <p:grpSpPr>
          <a:xfrm>
            <a:off x="750615" y="4343185"/>
            <a:ext cx="4185411" cy="887896"/>
            <a:chOff x="1004919" y="3571660"/>
            <a:chExt cx="4185411" cy="887896"/>
          </a:xfrm>
        </p:grpSpPr>
        <p:grpSp>
          <p:nvGrpSpPr>
            <p:cNvPr id="277" name="Google Shape;277;p8"/>
            <p:cNvGrpSpPr/>
            <p:nvPr/>
          </p:nvGrpSpPr>
          <p:grpSpPr>
            <a:xfrm>
              <a:off x="1004919" y="3571660"/>
              <a:ext cx="1030261" cy="439200"/>
              <a:chOff x="2476519" y="3550210"/>
              <a:chExt cx="1030261" cy="439200"/>
            </a:xfrm>
          </p:grpSpPr>
          <p:pic>
            <p:nvPicPr>
              <p:cNvPr id="278" name="Google Shape;278;p8"/>
              <p:cNvPicPr preferRelativeResize="0"/>
              <p:nvPr/>
            </p:nvPicPr>
            <p:blipFill rotWithShape="1">
              <a:blip r:embed="rId6">
                <a:alphaModFix/>
              </a:blip>
              <a:srcRect/>
              <a:stretch/>
            </p:blipFill>
            <p:spPr>
              <a:xfrm>
                <a:off x="2476519" y="3550210"/>
                <a:ext cx="425891" cy="439200"/>
              </a:xfrm>
              <a:prstGeom prst="rect">
                <a:avLst/>
              </a:prstGeom>
              <a:noFill/>
              <a:ln>
                <a:noFill/>
              </a:ln>
            </p:spPr>
          </p:pic>
          <p:pic>
            <p:nvPicPr>
              <p:cNvPr id="279" name="Google Shape;279;p8"/>
              <p:cNvPicPr preferRelativeResize="0"/>
              <p:nvPr/>
            </p:nvPicPr>
            <p:blipFill rotWithShape="1">
              <a:blip r:embed="rId7">
                <a:alphaModFix/>
              </a:blip>
              <a:srcRect/>
              <a:stretch/>
            </p:blipFill>
            <p:spPr>
              <a:xfrm rot="-5400000">
                <a:off x="2789551" y="3748566"/>
                <a:ext cx="424800" cy="42480"/>
              </a:xfrm>
              <a:prstGeom prst="rect">
                <a:avLst/>
              </a:prstGeom>
              <a:noFill/>
              <a:ln>
                <a:noFill/>
              </a:ln>
            </p:spPr>
          </p:pic>
          <p:pic>
            <p:nvPicPr>
              <p:cNvPr id="280" name="Google Shape;280;p8"/>
              <p:cNvPicPr preferRelativeResize="0"/>
              <p:nvPr/>
            </p:nvPicPr>
            <p:blipFill rotWithShape="1">
              <a:blip r:embed="rId7">
                <a:alphaModFix/>
              </a:blip>
              <a:srcRect/>
              <a:stretch/>
            </p:blipFill>
            <p:spPr>
              <a:xfrm rot="-5400000">
                <a:off x="2870501" y="3748566"/>
                <a:ext cx="424800" cy="42480"/>
              </a:xfrm>
              <a:prstGeom prst="rect">
                <a:avLst/>
              </a:prstGeom>
              <a:noFill/>
              <a:ln>
                <a:noFill/>
              </a:ln>
            </p:spPr>
          </p:pic>
          <p:pic>
            <p:nvPicPr>
              <p:cNvPr id="281" name="Google Shape;281;p8"/>
              <p:cNvPicPr preferRelativeResize="0"/>
              <p:nvPr/>
            </p:nvPicPr>
            <p:blipFill rotWithShape="1">
              <a:blip r:embed="rId7">
                <a:alphaModFix/>
              </a:blip>
              <a:srcRect/>
              <a:stretch/>
            </p:blipFill>
            <p:spPr>
              <a:xfrm rot="-5400000">
                <a:off x="2951451" y="3748566"/>
                <a:ext cx="424800" cy="42480"/>
              </a:xfrm>
              <a:prstGeom prst="rect">
                <a:avLst/>
              </a:prstGeom>
              <a:noFill/>
              <a:ln>
                <a:noFill/>
              </a:ln>
            </p:spPr>
          </p:pic>
          <p:pic>
            <p:nvPicPr>
              <p:cNvPr id="282" name="Google Shape;282;p8"/>
              <p:cNvPicPr preferRelativeResize="0"/>
              <p:nvPr/>
            </p:nvPicPr>
            <p:blipFill rotWithShape="1">
              <a:blip r:embed="rId7">
                <a:alphaModFix/>
              </a:blip>
              <a:srcRect/>
              <a:stretch/>
            </p:blipFill>
            <p:spPr>
              <a:xfrm rot="-5400000">
                <a:off x="3032401" y="3748566"/>
                <a:ext cx="424800" cy="42480"/>
              </a:xfrm>
              <a:prstGeom prst="rect">
                <a:avLst/>
              </a:prstGeom>
              <a:noFill/>
              <a:ln>
                <a:noFill/>
              </a:ln>
            </p:spPr>
          </p:pic>
          <p:pic>
            <p:nvPicPr>
              <p:cNvPr id="283" name="Google Shape;283;p8"/>
              <p:cNvPicPr preferRelativeResize="0"/>
              <p:nvPr/>
            </p:nvPicPr>
            <p:blipFill rotWithShape="1">
              <a:blip r:embed="rId7">
                <a:alphaModFix/>
              </a:blip>
              <a:srcRect/>
              <a:stretch/>
            </p:blipFill>
            <p:spPr>
              <a:xfrm rot="-5400000">
                <a:off x="3113351" y="3748566"/>
                <a:ext cx="424800" cy="42480"/>
              </a:xfrm>
              <a:prstGeom prst="rect">
                <a:avLst/>
              </a:prstGeom>
              <a:noFill/>
              <a:ln>
                <a:noFill/>
              </a:ln>
            </p:spPr>
          </p:pic>
          <p:grpSp>
            <p:nvGrpSpPr>
              <p:cNvPr id="284" name="Google Shape;284;p8"/>
              <p:cNvGrpSpPr/>
              <p:nvPr/>
            </p:nvGrpSpPr>
            <p:grpSpPr>
              <a:xfrm>
                <a:off x="3466389" y="3755395"/>
                <a:ext cx="40391" cy="226799"/>
                <a:chOff x="4614484" y="2286025"/>
                <a:chExt cx="128675" cy="671600"/>
              </a:xfrm>
            </p:grpSpPr>
            <p:pic>
              <p:nvPicPr>
                <p:cNvPr id="285" name="Google Shape;285;p8"/>
                <p:cNvPicPr preferRelativeResize="0"/>
                <p:nvPr/>
              </p:nvPicPr>
              <p:blipFill rotWithShape="1">
                <a:blip r:embed="rId8">
                  <a:alphaModFix/>
                </a:blip>
                <a:srcRect/>
                <a:stretch/>
              </p:blipFill>
              <p:spPr>
                <a:xfrm>
                  <a:off x="4614484" y="2828950"/>
                  <a:ext cx="128675" cy="128675"/>
                </a:xfrm>
                <a:prstGeom prst="rect">
                  <a:avLst/>
                </a:prstGeom>
                <a:noFill/>
                <a:ln>
                  <a:noFill/>
                </a:ln>
              </p:spPr>
            </p:pic>
            <p:pic>
              <p:nvPicPr>
                <p:cNvPr id="286" name="Google Shape;286;p8"/>
                <p:cNvPicPr preferRelativeResize="0"/>
                <p:nvPr/>
              </p:nvPicPr>
              <p:blipFill rotWithShape="1">
                <a:blip r:embed="rId8">
                  <a:alphaModFix/>
                </a:blip>
                <a:srcRect/>
                <a:stretch/>
              </p:blipFill>
              <p:spPr>
                <a:xfrm>
                  <a:off x="4614484" y="2647975"/>
                  <a:ext cx="128675" cy="128675"/>
                </a:xfrm>
                <a:prstGeom prst="rect">
                  <a:avLst/>
                </a:prstGeom>
                <a:noFill/>
                <a:ln>
                  <a:noFill/>
                </a:ln>
              </p:spPr>
            </p:pic>
            <p:pic>
              <p:nvPicPr>
                <p:cNvPr id="287" name="Google Shape;287;p8"/>
                <p:cNvPicPr preferRelativeResize="0"/>
                <p:nvPr/>
              </p:nvPicPr>
              <p:blipFill rotWithShape="1">
                <a:blip r:embed="rId8">
                  <a:alphaModFix/>
                </a:blip>
                <a:srcRect/>
                <a:stretch/>
              </p:blipFill>
              <p:spPr>
                <a:xfrm>
                  <a:off x="4614484" y="2467000"/>
                  <a:ext cx="128675" cy="128675"/>
                </a:xfrm>
                <a:prstGeom prst="rect">
                  <a:avLst/>
                </a:prstGeom>
                <a:noFill/>
                <a:ln>
                  <a:noFill/>
                </a:ln>
              </p:spPr>
            </p:pic>
            <p:pic>
              <p:nvPicPr>
                <p:cNvPr id="288" name="Google Shape;288;p8"/>
                <p:cNvPicPr preferRelativeResize="0"/>
                <p:nvPr/>
              </p:nvPicPr>
              <p:blipFill rotWithShape="1">
                <a:blip r:embed="rId8">
                  <a:alphaModFix/>
                </a:blip>
                <a:srcRect/>
                <a:stretch/>
              </p:blipFill>
              <p:spPr>
                <a:xfrm>
                  <a:off x="4614484" y="2286025"/>
                  <a:ext cx="128675" cy="128675"/>
                </a:xfrm>
                <a:prstGeom prst="rect">
                  <a:avLst/>
                </a:prstGeom>
                <a:noFill/>
                <a:ln>
                  <a:noFill/>
                </a:ln>
              </p:spPr>
            </p:pic>
          </p:grpSp>
        </p:grpSp>
        <p:grpSp>
          <p:nvGrpSpPr>
            <p:cNvPr id="289" name="Google Shape;289;p8"/>
            <p:cNvGrpSpPr/>
            <p:nvPr/>
          </p:nvGrpSpPr>
          <p:grpSpPr>
            <a:xfrm>
              <a:off x="4160069" y="3571660"/>
              <a:ext cx="1030261" cy="887896"/>
              <a:chOff x="4160069" y="3571660"/>
              <a:chExt cx="1030261" cy="887896"/>
            </a:xfrm>
          </p:grpSpPr>
          <p:pic>
            <p:nvPicPr>
              <p:cNvPr id="290" name="Google Shape;290;p8"/>
              <p:cNvPicPr preferRelativeResize="0"/>
              <p:nvPr/>
            </p:nvPicPr>
            <p:blipFill rotWithShape="1">
              <a:blip r:embed="rId7">
                <a:alphaModFix/>
              </a:blip>
              <a:srcRect/>
              <a:stretch/>
            </p:blipFill>
            <p:spPr>
              <a:xfrm rot="-5400000">
                <a:off x="4477826" y="4225916"/>
                <a:ext cx="424800" cy="42480"/>
              </a:xfrm>
              <a:prstGeom prst="rect">
                <a:avLst/>
              </a:prstGeom>
              <a:noFill/>
              <a:ln>
                <a:noFill/>
              </a:ln>
            </p:spPr>
          </p:pic>
          <p:grpSp>
            <p:nvGrpSpPr>
              <p:cNvPr id="291" name="Google Shape;291;p8"/>
              <p:cNvGrpSpPr/>
              <p:nvPr/>
            </p:nvGrpSpPr>
            <p:grpSpPr>
              <a:xfrm>
                <a:off x="4160069" y="3571660"/>
                <a:ext cx="1030261" cy="439200"/>
                <a:chOff x="2476519" y="3550210"/>
                <a:chExt cx="1030261" cy="439200"/>
              </a:xfrm>
            </p:grpSpPr>
            <p:pic>
              <p:nvPicPr>
                <p:cNvPr id="292" name="Google Shape;292;p8"/>
                <p:cNvPicPr preferRelativeResize="0"/>
                <p:nvPr/>
              </p:nvPicPr>
              <p:blipFill rotWithShape="1">
                <a:blip r:embed="rId6">
                  <a:alphaModFix/>
                </a:blip>
                <a:srcRect/>
                <a:stretch/>
              </p:blipFill>
              <p:spPr>
                <a:xfrm>
                  <a:off x="2476519" y="3550210"/>
                  <a:ext cx="425891" cy="439200"/>
                </a:xfrm>
                <a:prstGeom prst="rect">
                  <a:avLst/>
                </a:prstGeom>
                <a:noFill/>
                <a:ln>
                  <a:noFill/>
                </a:ln>
              </p:spPr>
            </p:pic>
            <p:pic>
              <p:nvPicPr>
                <p:cNvPr id="293" name="Google Shape;293;p8"/>
                <p:cNvPicPr preferRelativeResize="0"/>
                <p:nvPr/>
              </p:nvPicPr>
              <p:blipFill rotWithShape="1">
                <a:blip r:embed="rId7">
                  <a:alphaModFix/>
                </a:blip>
                <a:srcRect/>
                <a:stretch/>
              </p:blipFill>
              <p:spPr>
                <a:xfrm rot="-5400000">
                  <a:off x="2789551" y="3748566"/>
                  <a:ext cx="424800" cy="42480"/>
                </a:xfrm>
                <a:prstGeom prst="rect">
                  <a:avLst/>
                </a:prstGeom>
                <a:noFill/>
                <a:ln>
                  <a:noFill/>
                </a:ln>
              </p:spPr>
            </p:pic>
            <p:pic>
              <p:nvPicPr>
                <p:cNvPr id="294" name="Google Shape;294;p8"/>
                <p:cNvPicPr preferRelativeResize="0"/>
                <p:nvPr/>
              </p:nvPicPr>
              <p:blipFill rotWithShape="1">
                <a:blip r:embed="rId7">
                  <a:alphaModFix/>
                </a:blip>
                <a:srcRect/>
                <a:stretch/>
              </p:blipFill>
              <p:spPr>
                <a:xfrm rot="-5400000">
                  <a:off x="2870501" y="3748566"/>
                  <a:ext cx="424800" cy="42480"/>
                </a:xfrm>
                <a:prstGeom prst="rect">
                  <a:avLst/>
                </a:prstGeom>
                <a:noFill/>
                <a:ln>
                  <a:noFill/>
                </a:ln>
              </p:spPr>
            </p:pic>
            <p:pic>
              <p:nvPicPr>
                <p:cNvPr id="295" name="Google Shape;295;p8"/>
                <p:cNvPicPr preferRelativeResize="0"/>
                <p:nvPr/>
              </p:nvPicPr>
              <p:blipFill rotWithShape="1">
                <a:blip r:embed="rId7">
                  <a:alphaModFix/>
                </a:blip>
                <a:srcRect/>
                <a:stretch/>
              </p:blipFill>
              <p:spPr>
                <a:xfrm rot="-5400000">
                  <a:off x="2951451" y="3748566"/>
                  <a:ext cx="424800" cy="42480"/>
                </a:xfrm>
                <a:prstGeom prst="rect">
                  <a:avLst/>
                </a:prstGeom>
                <a:noFill/>
                <a:ln>
                  <a:noFill/>
                </a:ln>
              </p:spPr>
            </p:pic>
            <p:pic>
              <p:nvPicPr>
                <p:cNvPr id="296" name="Google Shape;296;p8"/>
                <p:cNvPicPr preferRelativeResize="0"/>
                <p:nvPr/>
              </p:nvPicPr>
              <p:blipFill rotWithShape="1">
                <a:blip r:embed="rId7">
                  <a:alphaModFix/>
                </a:blip>
                <a:srcRect/>
                <a:stretch/>
              </p:blipFill>
              <p:spPr>
                <a:xfrm rot="-5400000">
                  <a:off x="3032401" y="3748566"/>
                  <a:ext cx="424800" cy="42480"/>
                </a:xfrm>
                <a:prstGeom prst="rect">
                  <a:avLst/>
                </a:prstGeom>
                <a:noFill/>
                <a:ln>
                  <a:noFill/>
                </a:ln>
              </p:spPr>
            </p:pic>
            <p:pic>
              <p:nvPicPr>
                <p:cNvPr id="297" name="Google Shape;297;p8"/>
                <p:cNvPicPr preferRelativeResize="0"/>
                <p:nvPr/>
              </p:nvPicPr>
              <p:blipFill rotWithShape="1">
                <a:blip r:embed="rId7">
                  <a:alphaModFix/>
                </a:blip>
                <a:srcRect/>
                <a:stretch/>
              </p:blipFill>
              <p:spPr>
                <a:xfrm rot="-5400000">
                  <a:off x="3113351" y="3748566"/>
                  <a:ext cx="424800" cy="42480"/>
                </a:xfrm>
                <a:prstGeom prst="rect">
                  <a:avLst/>
                </a:prstGeom>
                <a:noFill/>
                <a:ln>
                  <a:noFill/>
                </a:ln>
              </p:spPr>
            </p:pic>
            <p:pic>
              <p:nvPicPr>
                <p:cNvPr id="298" name="Google Shape;298;p8"/>
                <p:cNvPicPr preferRelativeResize="0"/>
                <p:nvPr/>
              </p:nvPicPr>
              <p:blipFill rotWithShape="1">
                <a:blip r:embed="rId7">
                  <a:alphaModFix/>
                </a:blip>
                <a:srcRect/>
                <a:stretch/>
              </p:blipFill>
              <p:spPr>
                <a:xfrm rot="-5400000">
                  <a:off x="3194301" y="3748566"/>
                  <a:ext cx="424800" cy="42480"/>
                </a:xfrm>
                <a:prstGeom prst="rect">
                  <a:avLst/>
                </a:prstGeom>
                <a:noFill/>
                <a:ln>
                  <a:noFill/>
                </a:ln>
              </p:spPr>
            </p:pic>
            <p:grpSp>
              <p:nvGrpSpPr>
                <p:cNvPr id="299" name="Google Shape;299;p8"/>
                <p:cNvGrpSpPr/>
                <p:nvPr/>
              </p:nvGrpSpPr>
              <p:grpSpPr>
                <a:xfrm>
                  <a:off x="3466389" y="3755395"/>
                  <a:ext cx="40391" cy="226799"/>
                  <a:chOff x="4614484" y="2286025"/>
                  <a:chExt cx="128675" cy="671600"/>
                </a:xfrm>
              </p:grpSpPr>
              <p:pic>
                <p:nvPicPr>
                  <p:cNvPr id="300" name="Google Shape;300;p8"/>
                  <p:cNvPicPr preferRelativeResize="0"/>
                  <p:nvPr/>
                </p:nvPicPr>
                <p:blipFill rotWithShape="1">
                  <a:blip r:embed="rId8">
                    <a:alphaModFix/>
                  </a:blip>
                  <a:srcRect/>
                  <a:stretch/>
                </p:blipFill>
                <p:spPr>
                  <a:xfrm>
                    <a:off x="4614484" y="2828950"/>
                    <a:ext cx="128675" cy="128675"/>
                  </a:xfrm>
                  <a:prstGeom prst="rect">
                    <a:avLst/>
                  </a:prstGeom>
                  <a:noFill/>
                  <a:ln>
                    <a:noFill/>
                  </a:ln>
                </p:spPr>
              </p:pic>
              <p:pic>
                <p:nvPicPr>
                  <p:cNvPr id="301" name="Google Shape;301;p8"/>
                  <p:cNvPicPr preferRelativeResize="0"/>
                  <p:nvPr/>
                </p:nvPicPr>
                <p:blipFill rotWithShape="1">
                  <a:blip r:embed="rId8">
                    <a:alphaModFix/>
                  </a:blip>
                  <a:srcRect/>
                  <a:stretch/>
                </p:blipFill>
                <p:spPr>
                  <a:xfrm>
                    <a:off x="4614484" y="2647975"/>
                    <a:ext cx="128675" cy="128675"/>
                  </a:xfrm>
                  <a:prstGeom prst="rect">
                    <a:avLst/>
                  </a:prstGeom>
                  <a:noFill/>
                  <a:ln>
                    <a:noFill/>
                  </a:ln>
                </p:spPr>
              </p:pic>
              <p:pic>
                <p:nvPicPr>
                  <p:cNvPr id="302" name="Google Shape;302;p8"/>
                  <p:cNvPicPr preferRelativeResize="0"/>
                  <p:nvPr/>
                </p:nvPicPr>
                <p:blipFill rotWithShape="1">
                  <a:blip r:embed="rId8">
                    <a:alphaModFix/>
                  </a:blip>
                  <a:srcRect/>
                  <a:stretch/>
                </p:blipFill>
                <p:spPr>
                  <a:xfrm>
                    <a:off x="4614484" y="2467000"/>
                    <a:ext cx="128675" cy="128675"/>
                  </a:xfrm>
                  <a:prstGeom prst="rect">
                    <a:avLst/>
                  </a:prstGeom>
                  <a:noFill/>
                  <a:ln>
                    <a:noFill/>
                  </a:ln>
                </p:spPr>
              </p:pic>
              <p:pic>
                <p:nvPicPr>
                  <p:cNvPr id="303" name="Google Shape;303;p8"/>
                  <p:cNvPicPr preferRelativeResize="0"/>
                  <p:nvPr/>
                </p:nvPicPr>
                <p:blipFill rotWithShape="1">
                  <a:blip r:embed="rId8">
                    <a:alphaModFix/>
                  </a:blip>
                  <a:srcRect/>
                  <a:stretch/>
                </p:blipFill>
                <p:spPr>
                  <a:xfrm>
                    <a:off x="4614484" y="2286025"/>
                    <a:ext cx="128675" cy="128675"/>
                  </a:xfrm>
                  <a:prstGeom prst="rect">
                    <a:avLst/>
                  </a:prstGeom>
                  <a:noFill/>
                  <a:ln>
                    <a:noFill/>
                  </a:ln>
                </p:spPr>
              </p:pic>
            </p:grpSp>
          </p:grpSp>
        </p:grpSp>
      </p:grpSp>
      <p:grpSp>
        <p:nvGrpSpPr>
          <p:cNvPr id="4" name="Group 3">
            <a:extLst>
              <a:ext uri="{FF2B5EF4-FFF2-40B4-BE49-F238E27FC236}">
                <a16:creationId xmlns:a16="http://schemas.microsoft.com/office/drawing/2014/main" id="{F3290D1A-D64C-B64F-A706-0DF9A9BBD26A}"/>
              </a:ext>
            </a:extLst>
          </p:cNvPr>
          <p:cNvGrpSpPr/>
          <p:nvPr/>
        </p:nvGrpSpPr>
        <p:grpSpPr>
          <a:xfrm>
            <a:off x="6694446" y="4242760"/>
            <a:ext cx="4562896" cy="957375"/>
            <a:chOff x="6598944" y="3471235"/>
            <a:chExt cx="4562896" cy="957375"/>
          </a:xfrm>
        </p:grpSpPr>
        <p:pic>
          <p:nvPicPr>
            <p:cNvPr id="328" name="Google Shape;328;p8"/>
            <p:cNvPicPr preferRelativeResize="0"/>
            <p:nvPr/>
          </p:nvPicPr>
          <p:blipFill rotWithShape="1">
            <a:blip r:embed="rId6">
              <a:alphaModFix/>
            </a:blip>
            <a:srcRect/>
            <a:stretch/>
          </p:blipFill>
          <p:spPr>
            <a:xfrm>
              <a:off x="10289082" y="3989410"/>
              <a:ext cx="425891" cy="439200"/>
            </a:xfrm>
            <a:prstGeom prst="rect">
              <a:avLst/>
            </a:prstGeom>
            <a:noFill/>
            <a:ln>
              <a:noFill/>
            </a:ln>
          </p:spPr>
        </p:pic>
        <p:grpSp>
          <p:nvGrpSpPr>
            <p:cNvPr id="329" name="Google Shape;329;p8"/>
            <p:cNvGrpSpPr/>
            <p:nvPr/>
          </p:nvGrpSpPr>
          <p:grpSpPr>
            <a:xfrm>
              <a:off x="6598944" y="3471235"/>
              <a:ext cx="4562896" cy="957375"/>
              <a:chOff x="6598944" y="3471235"/>
              <a:chExt cx="4562896" cy="957375"/>
            </a:xfrm>
          </p:grpSpPr>
          <p:grpSp>
            <p:nvGrpSpPr>
              <p:cNvPr id="330" name="Google Shape;330;p8"/>
              <p:cNvGrpSpPr/>
              <p:nvPr/>
            </p:nvGrpSpPr>
            <p:grpSpPr>
              <a:xfrm>
                <a:off x="9792494" y="3471235"/>
                <a:ext cx="1369346" cy="957375"/>
                <a:chOff x="8208669" y="3471235"/>
                <a:chExt cx="1369346" cy="957375"/>
              </a:xfrm>
            </p:grpSpPr>
            <p:pic>
              <p:nvPicPr>
                <p:cNvPr id="331" name="Google Shape;331;p8"/>
                <p:cNvPicPr preferRelativeResize="0"/>
                <p:nvPr/>
              </p:nvPicPr>
              <p:blipFill rotWithShape="1">
                <a:blip r:embed="rId6">
                  <a:alphaModFix/>
                </a:blip>
                <a:srcRect/>
                <a:stretch/>
              </p:blipFill>
              <p:spPr>
                <a:xfrm>
                  <a:off x="8208669" y="3471235"/>
                  <a:ext cx="425891" cy="439200"/>
                </a:xfrm>
                <a:prstGeom prst="rect">
                  <a:avLst/>
                </a:prstGeom>
                <a:noFill/>
                <a:ln>
                  <a:noFill/>
                </a:ln>
              </p:spPr>
            </p:pic>
            <p:pic>
              <p:nvPicPr>
                <p:cNvPr id="332" name="Google Shape;332;p8"/>
                <p:cNvPicPr preferRelativeResize="0"/>
                <p:nvPr/>
              </p:nvPicPr>
              <p:blipFill rotWithShape="1">
                <a:blip r:embed="rId6">
                  <a:alphaModFix/>
                </a:blip>
                <a:srcRect/>
                <a:stretch/>
              </p:blipFill>
              <p:spPr>
                <a:xfrm>
                  <a:off x="8710194" y="3471235"/>
                  <a:ext cx="425891" cy="439200"/>
                </a:xfrm>
                <a:prstGeom prst="rect">
                  <a:avLst/>
                </a:prstGeom>
                <a:noFill/>
                <a:ln>
                  <a:noFill/>
                </a:ln>
              </p:spPr>
            </p:pic>
            <p:pic>
              <p:nvPicPr>
                <p:cNvPr id="333" name="Google Shape;333;p8"/>
                <p:cNvPicPr preferRelativeResize="0"/>
                <p:nvPr/>
              </p:nvPicPr>
              <p:blipFill rotWithShape="1">
                <a:blip r:embed="rId6">
                  <a:alphaModFix/>
                </a:blip>
                <a:srcRect/>
                <a:stretch/>
              </p:blipFill>
              <p:spPr>
                <a:xfrm>
                  <a:off x="8208669" y="3989410"/>
                  <a:ext cx="425891" cy="439200"/>
                </a:xfrm>
                <a:prstGeom prst="rect">
                  <a:avLst/>
                </a:prstGeom>
                <a:noFill/>
                <a:ln>
                  <a:noFill/>
                </a:ln>
              </p:spPr>
            </p:pic>
            <p:pic>
              <p:nvPicPr>
                <p:cNvPr id="334" name="Google Shape;334;p8"/>
                <p:cNvPicPr preferRelativeResize="0"/>
                <p:nvPr/>
              </p:nvPicPr>
              <p:blipFill rotWithShape="1">
                <a:blip r:embed="rId7">
                  <a:alphaModFix/>
                </a:blip>
                <a:srcRect/>
                <a:stretch/>
              </p:blipFill>
              <p:spPr>
                <a:xfrm rot="-5400000">
                  <a:off x="9020576" y="3669591"/>
                  <a:ext cx="424800" cy="42480"/>
                </a:xfrm>
                <a:prstGeom prst="rect">
                  <a:avLst/>
                </a:prstGeom>
                <a:noFill/>
                <a:ln>
                  <a:noFill/>
                </a:ln>
              </p:spPr>
            </p:pic>
            <p:pic>
              <p:nvPicPr>
                <p:cNvPr id="335" name="Google Shape;335;p8"/>
                <p:cNvPicPr preferRelativeResize="0"/>
                <p:nvPr/>
              </p:nvPicPr>
              <p:blipFill rotWithShape="1">
                <a:blip r:embed="rId7">
                  <a:alphaModFix/>
                </a:blip>
                <a:srcRect/>
                <a:stretch/>
              </p:blipFill>
              <p:spPr>
                <a:xfrm rot="-5400000">
                  <a:off x="9101526" y="3669591"/>
                  <a:ext cx="424800" cy="42480"/>
                </a:xfrm>
                <a:prstGeom prst="rect">
                  <a:avLst/>
                </a:prstGeom>
                <a:noFill/>
                <a:ln>
                  <a:noFill/>
                </a:ln>
              </p:spPr>
            </p:pic>
            <p:pic>
              <p:nvPicPr>
                <p:cNvPr id="336" name="Google Shape;336;p8"/>
                <p:cNvPicPr preferRelativeResize="0"/>
                <p:nvPr/>
              </p:nvPicPr>
              <p:blipFill rotWithShape="1">
                <a:blip r:embed="rId7">
                  <a:alphaModFix/>
                </a:blip>
                <a:srcRect/>
                <a:stretch/>
              </p:blipFill>
              <p:spPr>
                <a:xfrm rot="-5400000">
                  <a:off x="9182476" y="3669591"/>
                  <a:ext cx="424800" cy="42480"/>
                </a:xfrm>
                <a:prstGeom prst="rect">
                  <a:avLst/>
                </a:prstGeom>
                <a:noFill/>
                <a:ln>
                  <a:noFill/>
                </a:ln>
              </p:spPr>
            </p:pic>
            <p:pic>
              <p:nvPicPr>
                <p:cNvPr id="337" name="Google Shape;337;p8"/>
                <p:cNvPicPr preferRelativeResize="0"/>
                <p:nvPr/>
              </p:nvPicPr>
              <p:blipFill rotWithShape="1">
                <a:blip r:embed="rId7">
                  <a:alphaModFix/>
                </a:blip>
                <a:srcRect/>
                <a:stretch/>
              </p:blipFill>
              <p:spPr>
                <a:xfrm rot="-5400000">
                  <a:off x="9263426" y="3669591"/>
                  <a:ext cx="424800" cy="42480"/>
                </a:xfrm>
                <a:prstGeom prst="rect">
                  <a:avLst/>
                </a:prstGeom>
                <a:noFill/>
                <a:ln>
                  <a:noFill/>
                </a:ln>
              </p:spPr>
            </p:pic>
            <p:pic>
              <p:nvPicPr>
                <p:cNvPr id="338" name="Google Shape;338;p8"/>
                <p:cNvPicPr preferRelativeResize="0"/>
                <p:nvPr/>
              </p:nvPicPr>
              <p:blipFill rotWithShape="1">
                <a:blip r:embed="rId7">
                  <a:alphaModFix/>
                </a:blip>
                <a:srcRect/>
                <a:stretch/>
              </p:blipFill>
              <p:spPr>
                <a:xfrm rot="-5400000">
                  <a:off x="9344376" y="3669591"/>
                  <a:ext cx="424800" cy="42480"/>
                </a:xfrm>
                <a:prstGeom prst="rect">
                  <a:avLst/>
                </a:prstGeom>
                <a:noFill/>
                <a:ln>
                  <a:noFill/>
                </a:ln>
              </p:spPr>
            </p:pic>
          </p:grpSp>
          <p:grpSp>
            <p:nvGrpSpPr>
              <p:cNvPr id="339" name="Google Shape;339;p8"/>
              <p:cNvGrpSpPr/>
              <p:nvPr/>
            </p:nvGrpSpPr>
            <p:grpSpPr>
              <a:xfrm>
                <a:off x="6598944" y="3471235"/>
                <a:ext cx="1369346" cy="439200"/>
                <a:chOff x="8208669" y="3471235"/>
                <a:chExt cx="1369346" cy="439200"/>
              </a:xfrm>
            </p:grpSpPr>
            <p:pic>
              <p:nvPicPr>
                <p:cNvPr id="340" name="Google Shape;340;p8"/>
                <p:cNvPicPr preferRelativeResize="0"/>
                <p:nvPr/>
              </p:nvPicPr>
              <p:blipFill rotWithShape="1">
                <a:blip r:embed="rId6">
                  <a:alphaModFix/>
                </a:blip>
                <a:srcRect/>
                <a:stretch/>
              </p:blipFill>
              <p:spPr>
                <a:xfrm>
                  <a:off x="8208669" y="3471235"/>
                  <a:ext cx="425891" cy="439200"/>
                </a:xfrm>
                <a:prstGeom prst="rect">
                  <a:avLst/>
                </a:prstGeom>
                <a:noFill/>
                <a:ln>
                  <a:noFill/>
                </a:ln>
              </p:spPr>
            </p:pic>
            <p:pic>
              <p:nvPicPr>
                <p:cNvPr id="341" name="Google Shape;341;p8"/>
                <p:cNvPicPr preferRelativeResize="0"/>
                <p:nvPr/>
              </p:nvPicPr>
              <p:blipFill rotWithShape="1">
                <a:blip r:embed="rId6">
                  <a:alphaModFix/>
                </a:blip>
                <a:srcRect/>
                <a:stretch/>
              </p:blipFill>
              <p:spPr>
                <a:xfrm>
                  <a:off x="8710194" y="3471235"/>
                  <a:ext cx="425891" cy="439200"/>
                </a:xfrm>
                <a:prstGeom prst="rect">
                  <a:avLst/>
                </a:prstGeom>
                <a:noFill/>
                <a:ln>
                  <a:noFill/>
                </a:ln>
              </p:spPr>
            </p:pic>
            <p:pic>
              <p:nvPicPr>
                <p:cNvPr id="342" name="Google Shape;342;p8"/>
                <p:cNvPicPr preferRelativeResize="0"/>
                <p:nvPr/>
              </p:nvPicPr>
              <p:blipFill rotWithShape="1">
                <a:blip r:embed="rId7">
                  <a:alphaModFix/>
                </a:blip>
                <a:srcRect/>
                <a:stretch/>
              </p:blipFill>
              <p:spPr>
                <a:xfrm rot="-5400000">
                  <a:off x="9020576" y="3669591"/>
                  <a:ext cx="424800" cy="42480"/>
                </a:xfrm>
                <a:prstGeom prst="rect">
                  <a:avLst/>
                </a:prstGeom>
                <a:noFill/>
                <a:ln>
                  <a:noFill/>
                </a:ln>
              </p:spPr>
            </p:pic>
            <p:pic>
              <p:nvPicPr>
                <p:cNvPr id="343" name="Google Shape;343;p8"/>
                <p:cNvPicPr preferRelativeResize="0"/>
                <p:nvPr/>
              </p:nvPicPr>
              <p:blipFill rotWithShape="1">
                <a:blip r:embed="rId7">
                  <a:alphaModFix/>
                </a:blip>
                <a:srcRect/>
                <a:stretch/>
              </p:blipFill>
              <p:spPr>
                <a:xfrm rot="-5400000">
                  <a:off x="9101526" y="3669591"/>
                  <a:ext cx="424800" cy="42480"/>
                </a:xfrm>
                <a:prstGeom prst="rect">
                  <a:avLst/>
                </a:prstGeom>
                <a:noFill/>
                <a:ln>
                  <a:noFill/>
                </a:ln>
              </p:spPr>
            </p:pic>
            <p:pic>
              <p:nvPicPr>
                <p:cNvPr id="344" name="Google Shape;344;p8"/>
                <p:cNvPicPr preferRelativeResize="0"/>
                <p:nvPr/>
              </p:nvPicPr>
              <p:blipFill rotWithShape="1">
                <a:blip r:embed="rId7">
                  <a:alphaModFix/>
                </a:blip>
                <a:srcRect/>
                <a:stretch/>
              </p:blipFill>
              <p:spPr>
                <a:xfrm rot="-5400000">
                  <a:off x="9182476" y="3669591"/>
                  <a:ext cx="424800" cy="42480"/>
                </a:xfrm>
                <a:prstGeom prst="rect">
                  <a:avLst/>
                </a:prstGeom>
                <a:noFill/>
                <a:ln>
                  <a:noFill/>
                </a:ln>
              </p:spPr>
            </p:pic>
            <p:pic>
              <p:nvPicPr>
                <p:cNvPr id="345" name="Google Shape;345;p8"/>
                <p:cNvPicPr preferRelativeResize="0"/>
                <p:nvPr/>
              </p:nvPicPr>
              <p:blipFill rotWithShape="1">
                <a:blip r:embed="rId7">
                  <a:alphaModFix/>
                </a:blip>
                <a:srcRect/>
                <a:stretch/>
              </p:blipFill>
              <p:spPr>
                <a:xfrm rot="-5400000">
                  <a:off x="9263426" y="3669591"/>
                  <a:ext cx="424800" cy="42480"/>
                </a:xfrm>
                <a:prstGeom prst="rect">
                  <a:avLst/>
                </a:prstGeom>
                <a:noFill/>
                <a:ln>
                  <a:noFill/>
                </a:ln>
              </p:spPr>
            </p:pic>
            <p:pic>
              <p:nvPicPr>
                <p:cNvPr id="346" name="Google Shape;346;p8"/>
                <p:cNvPicPr preferRelativeResize="0"/>
                <p:nvPr/>
              </p:nvPicPr>
              <p:blipFill rotWithShape="1">
                <a:blip r:embed="rId7">
                  <a:alphaModFix/>
                </a:blip>
                <a:srcRect/>
                <a:stretch/>
              </p:blipFill>
              <p:spPr>
                <a:xfrm rot="-5400000">
                  <a:off x="9344376" y="3669591"/>
                  <a:ext cx="424800" cy="42480"/>
                </a:xfrm>
                <a:prstGeom prst="rect">
                  <a:avLst/>
                </a:prstGeom>
                <a:noFill/>
                <a:ln>
                  <a:noFill/>
                </a:ln>
              </p:spPr>
            </p:pic>
          </p:grpSp>
        </p:grpSp>
      </p:grpSp>
      <p:sp>
        <p:nvSpPr>
          <p:cNvPr id="383" name="Google Shape;133;p7">
            <a:extLst>
              <a:ext uri="{FF2B5EF4-FFF2-40B4-BE49-F238E27FC236}">
                <a16:creationId xmlns:a16="http://schemas.microsoft.com/office/drawing/2014/main" id="{9A8CF77C-1392-8D48-B399-04EEA0A00106}"/>
              </a:ext>
            </a:extLst>
          </p:cNvPr>
          <p:cNvSpPr txBox="1">
            <a:spLocks noGrp="1"/>
          </p:cNvSpPr>
          <p:nvPr>
            <p:ph type="body" idx="2"/>
          </p:nvPr>
        </p:nvSpPr>
        <p:spPr>
          <a:xfrm>
            <a:off x="263050" y="1176377"/>
            <a:ext cx="11736900" cy="53323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tables</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5"/>
                                        </p:tgtEl>
                                        <p:attrNameLst>
                                          <p:attrName>style.visibility</p:attrName>
                                        </p:attrNameLst>
                                      </p:cBhvr>
                                      <p:to>
                                        <p:strVal val="visible"/>
                                      </p:to>
                                    </p:set>
                                    <p:animEffect transition="in" filter="fade">
                                      <p:cBhvr>
                                        <p:cTn id="13" dur="500"/>
                                        <p:tgtEl>
                                          <p:spTgt spid="255"/>
                                        </p:tgtEl>
                                      </p:cBhvr>
                                    </p:animEffect>
                                  </p:childTnLst>
                                </p:cTn>
                              </p:par>
                            </p:childTnLst>
                          </p:cTn>
                        </p:par>
                      </p:childTnLst>
                    </p:cTn>
                  </p:par>
                </p:childTnLst>
              </p:cTn>
              <p:nextCondLst>
                <p:cond evt="onClick" delay="0">
                  <p:tgtEl>
                    <p:spTgt spid="18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Calendar&#10;&#10;Description automatically generated with medium confidence">
            <a:extLst>
              <a:ext uri="{FF2B5EF4-FFF2-40B4-BE49-F238E27FC236}">
                <a16:creationId xmlns:a16="http://schemas.microsoft.com/office/drawing/2014/main" id="{F6E71407-1D52-3140-852F-09ECF5D5F2F4}"/>
              </a:ext>
            </a:extLst>
          </p:cNvPr>
          <p:cNvPicPr>
            <a:picLocks noChangeAspect="1"/>
          </p:cNvPicPr>
          <p:nvPr/>
        </p:nvPicPr>
        <p:blipFill>
          <a:blip r:embed="rId3"/>
          <a:stretch>
            <a:fillRect/>
          </a:stretch>
        </p:blipFill>
        <p:spPr>
          <a:xfrm>
            <a:off x="263524" y="1077157"/>
            <a:ext cx="7848600" cy="524256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2597</Words>
  <Application>Microsoft Macintosh PowerPoint</Application>
  <PresentationFormat>Widescreen</PresentationFormat>
  <Paragraphs>235</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find 1, 10 or 100 more or less than a number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Finding 10 more or 10 less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2022-08-24T17:06:32Z</dcterms:modified>
</cp:coreProperties>
</file>