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68" r:id="rId10"/>
    <p:sldId id="269" r:id="rId11"/>
    <p:sldId id="271" r:id="rId12"/>
    <p:sldId id="272" r:id="rId13"/>
    <p:sldId id="273" r:id="rId14"/>
    <p:sldId id="274"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6"/>
    <a:srgbClr val="43A047"/>
    <a:srgbClr val="2196F3"/>
    <a:srgbClr val="0277BD"/>
    <a:srgbClr val="222222"/>
    <a:srgbClr val="CCD4F4"/>
    <a:srgbClr val="F8FBFF"/>
    <a:srgbClr val="F8FCFF"/>
    <a:srgbClr val="E4F2FF"/>
    <a:srgbClr val="E8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279"/>
  </p:normalViewPr>
  <p:slideViewPr>
    <p:cSldViewPr snapToGrid="0" snapToObjects="1">
      <p:cViewPr varScale="1">
        <p:scale>
          <a:sx n="93" d="100"/>
          <a:sy n="93" d="100"/>
        </p:scale>
        <p:origin x="17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24/08/2022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a and b) Arrows should accurately show 80 and 40.</a:t>
            </a:r>
          </a:p>
          <a:p>
            <a:pPr rtl="0"/>
            <a:r>
              <a:rPr lang="en-GB" dirty="0"/>
              <a:t>c) Incorrect, this shows 20</a:t>
            </a:r>
          </a:p>
          <a:p>
            <a:pPr rtl="0"/>
            <a:r>
              <a:rPr lang="en-GB" dirty="0"/>
              <a:t>d) Incorrect, this shows 70</a:t>
            </a: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Encourage pupils to explain the process they would use, not the answer.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can you do first to help you find which number the arrow is pointing to? What is the number line increasing in? 0 is marked so do you start counting her from 10?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focus on the answer, not the process.</a:t>
            </a:r>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Use these slides to ensure that pupils know how to count in tens as they need to be confident with counting in tens for the main part of this lesson.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u="none" strike="noStrike" kern="1200" dirty="0">
                <a:solidFill>
                  <a:schemeClr val="tx1"/>
                </a:solidFill>
                <a:effectLst/>
                <a:latin typeface="+mn-lt"/>
                <a:ea typeface="+mn-ea"/>
                <a:cs typeface="+mn-cs"/>
              </a:rPr>
              <a:t>Use this slide to identify the connection between counting in ones and counting in tens.</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 the number tracks show? What is the same about the number lines? What is different? Can you explain the pattern?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say that counting in tens is the same as counting in ones but ‘adding a zero’. This is inaccurate and leads to misconceptions later.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Continue the pattern using Base 10.</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Sticks in tens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sticks are in each group? How many groups of ten are there/ Do you need to count each stick individually? Does it matter if the bundles of sticks are spread out?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count each stick individually rather than counting in tens.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Can you make the bundles using real sticks.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a:t>
            </a:r>
            <a:r>
              <a:rPr lang="en-GB" sz="1200" b="0" i="0" u="none" strike="noStrike" kern="1200">
                <a:solidFill>
                  <a:schemeClr val="tx1"/>
                </a:solidFill>
                <a:effectLst/>
                <a:latin typeface="+mn-lt"/>
                <a:ea typeface="+mn-ea"/>
                <a:cs typeface="+mn-cs"/>
              </a:rPr>
              <a:t>the pupils </a:t>
            </a:r>
            <a:r>
              <a:rPr lang="en-GB" sz="1200" b="0" i="0" u="none" strike="noStrike" kern="1200" dirty="0">
                <a:solidFill>
                  <a:schemeClr val="tx1"/>
                </a:solidFill>
                <a:effectLst/>
                <a:latin typeface="+mn-lt"/>
                <a:ea typeface="+mn-ea"/>
                <a:cs typeface="+mn-cs"/>
              </a:rPr>
              <a:t>to vote for the answer they think is correct.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 – The pupil has counted in ones, not in tens. </a:t>
            </a:r>
            <a:endParaRPr lang="en-GB" b="0" dirty="0">
              <a:effectLst/>
            </a:endParaRPr>
          </a:p>
          <a:p>
            <a:pPr rtl="0"/>
            <a:r>
              <a:rPr lang="en-GB" sz="1200" b="0" i="0" u="none" strike="noStrike" kern="1200" dirty="0">
                <a:solidFill>
                  <a:schemeClr val="tx1"/>
                </a:solidFill>
                <a:effectLst/>
                <a:latin typeface="+mn-lt"/>
                <a:ea typeface="+mn-ea"/>
                <a:cs typeface="+mn-cs"/>
              </a:rPr>
              <a:t>B – Correct answer</a:t>
            </a:r>
          </a:p>
          <a:p>
            <a:pPr rtl="0"/>
            <a:r>
              <a:rPr lang="en-GB" sz="1200" b="0" i="0" u="none" strike="noStrike" kern="1200" dirty="0">
                <a:solidFill>
                  <a:schemeClr val="tx1"/>
                </a:solidFill>
                <a:effectLst/>
                <a:latin typeface="+mn-lt"/>
                <a:ea typeface="+mn-ea"/>
                <a:cs typeface="+mn-cs"/>
              </a:rPr>
              <a:t>C – The pupil has miscounted, they may have counted starting with 10 where the number line is marked with 0.</a:t>
            </a:r>
          </a:p>
          <a:p>
            <a:pPr rtl="0"/>
            <a:r>
              <a:rPr lang="en-GB" sz="1200" b="0" i="0" u="none" strike="noStrike" kern="1200" dirty="0">
                <a:solidFill>
                  <a:schemeClr val="tx1"/>
                </a:solidFill>
                <a:effectLst/>
                <a:latin typeface="+mn-lt"/>
                <a:ea typeface="+mn-ea"/>
                <a:cs typeface="+mn-cs"/>
              </a:rPr>
              <a:t>D – The pupil has miscounted.</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A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do you know which numbers are missing from the number line? What is the number line increasing in? How does this help you find the missing number? Which number is at the start of the number line?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remember that the number before 1 is 0.</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Give pupils a number line section that goes beyond 10 with missing numbers.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Pupils may notice lots of different things about the number line. This number line is increasing in tens. Pupils have covered counting in tens before.</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 or number tracks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 you notice about the number line? We call the lines divisions, what are the division going up in? </a:t>
            </a:r>
            <a:endParaRPr lang="en-GB" b="0" dirty="0">
              <a:effectLst/>
            </a:endParaRP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Give pupils a number line with fewer divisions but still increasing in tens, what do they notice about this number line (pupils may thing number lines always have 11 divisions/ 10 intervals).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 items bundled into tens (Base 10, sticks of 10, 10s number shapes)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numbers are missing? How do you know? Can you show the missing numbers using concrete resources? What is different about the second number line? Does the size of the intervals change the missing numbers?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think the size of the intervals change the value of each interval.</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0, 10, 40, 60, 70, 100</a:t>
            </a:r>
          </a:p>
          <a:p>
            <a:pPr marL="228600" indent="-228600" rtl="0">
              <a:buAutoNum type="alphaLcParenR"/>
            </a:pPr>
            <a:r>
              <a:rPr lang="en-GB" dirty="0"/>
              <a:t>30, 40, 50, 60</a:t>
            </a:r>
          </a:p>
          <a:p>
            <a:pPr marL="228600" indent="-228600" rtl="0">
              <a:buAutoNum type="alphaLcParenR"/>
            </a:pPr>
            <a:r>
              <a:rPr lang="en-GB" dirty="0"/>
              <a:t>20, 30, 60</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 items bundled into tens (if pupils need to count in tens)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numbers are missing? How does writing all the missing numbers help? When we count in tens, what number do we say after 0?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start counting from 10 (even though it is labelled as 0).</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Draw another arrow – which number is it pointing to?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30</a:t>
            </a:r>
          </a:p>
          <a:p>
            <a:pPr marL="228600" indent="-228600" rtl="0">
              <a:buAutoNum type="alphaLcParenR"/>
            </a:pPr>
            <a:r>
              <a:rPr lang="en-GB" dirty="0"/>
              <a:t>40</a:t>
            </a:r>
          </a:p>
          <a:p>
            <a:pPr marL="228600" indent="-228600" rtl="0">
              <a:buAutoNum type="alphaLcParenR"/>
            </a:pPr>
            <a:r>
              <a:rPr lang="en-GB" dirty="0"/>
              <a:t>90</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 do you think the arrow is pointing to? Is the Mathling right? What mistake do you think the Mathling has made?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The pupil may agree with the Mathling. </a:t>
            </a:r>
          </a:p>
          <a:p>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The midpoint is the middle of the number line. What is the midpoint? How can you use this to show that the Mathling is wrong?</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use a number line to 100 (1)</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2</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know how to use a number line to 100 (1)</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289771"/>
          </a:xfrm>
        </p:spPr>
        <p:txBody>
          <a:bodyPr/>
          <a:lstStyle/>
          <a:p>
            <a:r>
              <a:rPr lang="en-GB" b="1" dirty="0"/>
              <a:t>What number is the arrow pointing to?</a:t>
            </a:r>
          </a:p>
          <a:p>
            <a:r>
              <a:rPr lang="en-GB" dirty="0"/>
              <a:t>It’s best to label the number line to check you’re right.</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7" name="Google Shape;328;p19">
            <a:extLst>
              <a:ext uri="{FF2B5EF4-FFF2-40B4-BE49-F238E27FC236}">
                <a16:creationId xmlns:a16="http://schemas.microsoft.com/office/drawing/2014/main" id="{B27AFB7A-D717-504D-A34B-6B1C30445440}"/>
              </a:ext>
            </a:extLst>
          </p:cNvPr>
          <p:cNvGrpSpPr/>
          <p:nvPr/>
        </p:nvGrpSpPr>
        <p:grpSpPr>
          <a:xfrm>
            <a:off x="1622114" y="3833531"/>
            <a:ext cx="9072523" cy="710761"/>
            <a:chOff x="0" y="2634211"/>
            <a:chExt cx="9394764" cy="840939"/>
          </a:xfrm>
        </p:grpSpPr>
        <p:pic>
          <p:nvPicPr>
            <p:cNvPr id="8" name="Google Shape;329;p19">
              <a:extLst>
                <a:ext uri="{FF2B5EF4-FFF2-40B4-BE49-F238E27FC236}">
                  <a16:creationId xmlns:a16="http://schemas.microsoft.com/office/drawing/2014/main" id="{B991F5E1-49AF-CF40-BBFB-A3BAF8A5FAC2}"/>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0;p19">
              <a:extLst>
                <a:ext uri="{FF2B5EF4-FFF2-40B4-BE49-F238E27FC236}">
                  <a16:creationId xmlns:a16="http://schemas.microsoft.com/office/drawing/2014/main" id="{BB89C3E2-2131-574E-8B39-D23D0CC7833B}"/>
                </a:ext>
              </a:extLst>
            </p:cNvPr>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0</a:t>
              </a:r>
              <a:endParaRPr sz="1800" dirty="0">
                <a:latin typeface="Nunito Sans"/>
                <a:ea typeface="Nunito Sans"/>
                <a:cs typeface="Nunito Sans"/>
                <a:sym typeface="Nunito Sans"/>
              </a:endParaRPr>
            </a:p>
          </p:txBody>
        </p:sp>
        <p:sp>
          <p:nvSpPr>
            <p:cNvPr id="19" name="Google Shape;340;p19">
              <a:extLst>
                <a:ext uri="{FF2B5EF4-FFF2-40B4-BE49-F238E27FC236}">
                  <a16:creationId xmlns:a16="http://schemas.microsoft.com/office/drawing/2014/main" id="{49D3D825-9E41-1249-AA0A-26E16115035D}"/>
                </a:ext>
              </a:extLst>
            </p:cNvPr>
            <p:cNvSpPr txBox="1"/>
            <p:nvPr/>
          </p:nvSpPr>
          <p:spPr>
            <a:xfrm>
              <a:off x="8583446" y="2928850"/>
              <a:ext cx="811318"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100</a:t>
              </a:r>
              <a:endParaRPr sz="1800" dirty="0">
                <a:latin typeface="Nunito Sans"/>
                <a:ea typeface="Nunito Sans"/>
                <a:cs typeface="Nunito Sans"/>
                <a:sym typeface="Nunito Sans"/>
              </a:endParaRPr>
            </a:p>
          </p:txBody>
        </p:sp>
      </p:grpSp>
      <p:sp>
        <p:nvSpPr>
          <p:cNvPr id="20" name="Google Shape;331;p19">
            <a:extLst>
              <a:ext uri="{FF2B5EF4-FFF2-40B4-BE49-F238E27FC236}">
                <a16:creationId xmlns:a16="http://schemas.microsoft.com/office/drawing/2014/main" id="{66E9157E-2A70-954D-A432-D2C8C574174B}"/>
              </a:ext>
            </a:extLst>
          </p:cNvPr>
          <p:cNvSpPr txBox="1"/>
          <p:nvPr/>
        </p:nvSpPr>
        <p:spPr>
          <a:xfrm>
            <a:off x="2372090" y="4082560"/>
            <a:ext cx="494161"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10</a:t>
            </a:r>
            <a:endParaRPr sz="1800" dirty="0">
              <a:solidFill>
                <a:srgbClr val="43A047"/>
              </a:solidFill>
              <a:latin typeface="Nunito Sans"/>
              <a:ea typeface="Nunito Sans"/>
              <a:cs typeface="Nunito Sans"/>
              <a:sym typeface="Nunito Sans"/>
            </a:endParaRPr>
          </a:p>
        </p:txBody>
      </p:sp>
      <p:sp>
        <p:nvSpPr>
          <p:cNvPr id="21" name="Google Shape;332;p19">
            <a:extLst>
              <a:ext uri="{FF2B5EF4-FFF2-40B4-BE49-F238E27FC236}">
                <a16:creationId xmlns:a16="http://schemas.microsoft.com/office/drawing/2014/main" id="{DA092A36-1760-9744-BE74-FBA6C49B9BD9}"/>
              </a:ext>
            </a:extLst>
          </p:cNvPr>
          <p:cNvSpPr txBox="1"/>
          <p:nvPr/>
        </p:nvSpPr>
        <p:spPr>
          <a:xfrm>
            <a:off x="3242934" y="4082560"/>
            <a:ext cx="494161"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20</a:t>
            </a:r>
            <a:endParaRPr sz="1800" dirty="0">
              <a:solidFill>
                <a:srgbClr val="43A047"/>
              </a:solidFill>
              <a:latin typeface="Nunito Sans"/>
              <a:ea typeface="Nunito Sans"/>
              <a:cs typeface="Nunito Sans"/>
              <a:sym typeface="Nunito Sans"/>
            </a:endParaRPr>
          </a:p>
        </p:txBody>
      </p:sp>
      <p:sp>
        <p:nvSpPr>
          <p:cNvPr id="22" name="Google Shape;333;p19">
            <a:extLst>
              <a:ext uri="{FF2B5EF4-FFF2-40B4-BE49-F238E27FC236}">
                <a16:creationId xmlns:a16="http://schemas.microsoft.com/office/drawing/2014/main" id="{BF3F6159-910B-6F4A-87FE-7A50886DF707}"/>
              </a:ext>
            </a:extLst>
          </p:cNvPr>
          <p:cNvSpPr txBox="1"/>
          <p:nvPr/>
        </p:nvSpPr>
        <p:spPr>
          <a:xfrm>
            <a:off x="4081524" y="4082560"/>
            <a:ext cx="494161"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30</a:t>
            </a:r>
            <a:endParaRPr sz="1800" dirty="0">
              <a:solidFill>
                <a:srgbClr val="43A047"/>
              </a:solidFill>
              <a:latin typeface="Nunito Sans"/>
              <a:ea typeface="Nunito Sans"/>
              <a:cs typeface="Nunito Sans"/>
              <a:sym typeface="Nunito Sans"/>
            </a:endParaRPr>
          </a:p>
        </p:txBody>
      </p:sp>
      <p:sp>
        <p:nvSpPr>
          <p:cNvPr id="23" name="Google Shape;334;p19">
            <a:extLst>
              <a:ext uri="{FF2B5EF4-FFF2-40B4-BE49-F238E27FC236}">
                <a16:creationId xmlns:a16="http://schemas.microsoft.com/office/drawing/2014/main" id="{37B93C42-7F08-4740-8152-2179D9B3F38B}"/>
              </a:ext>
            </a:extLst>
          </p:cNvPr>
          <p:cNvSpPr txBox="1"/>
          <p:nvPr/>
        </p:nvSpPr>
        <p:spPr>
          <a:xfrm>
            <a:off x="4920112" y="408256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40</a:t>
            </a:r>
            <a:endParaRPr sz="1800" dirty="0">
              <a:solidFill>
                <a:srgbClr val="43A047"/>
              </a:solidFill>
              <a:latin typeface="Nunito Sans"/>
              <a:ea typeface="Nunito Sans"/>
              <a:cs typeface="Nunito Sans"/>
              <a:sym typeface="Nunito Sans"/>
            </a:endParaRPr>
          </a:p>
        </p:txBody>
      </p:sp>
      <p:sp>
        <p:nvSpPr>
          <p:cNvPr id="24" name="Google Shape;335;p19">
            <a:extLst>
              <a:ext uri="{FF2B5EF4-FFF2-40B4-BE49-F238E27FC236}">
                <a16:creationId xmlns:a16="http://schemas.microsoft.com/office/drawing/2014/main" id="{9D1AED03-0FDC-EF45-B005-56C0E61C41A2}"/>
              </a:ext>
            </a:extLst>
          </p:cNvPr>
          <p:cNvSpPr txBox="1"/>
          <p:nvPr/>
        </p:nvSpPr>
        <p:spPr>
          <a:xfrm>
            <a:off x="5800275" y="408256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50</a:t>
            </a:r>
            <a:endParaRPr sz="1800" dirty="0">
              <a:solidFill>
                <a:srgbClr val="43A047"/>
              </a:solidFill>
              <a:latin typeface="Nunito Sans"/>
              <a:ea typeface="Nunito Sans"/>
              <a:cs typeface="Nunito Sans"/>
              <a:sym typeface="Nunito Sans"/>
            </a:endParaRPr>
          </a:p>
        </p:txBody>
      </p:sp>
      <p:sp>
        <p:nvSpPr>
          <p:cNvPr id="25" name="Google Shape;336;p19">
            <a:extLst>
              <a:ext uri="{FF2B5EF4-FFF2-40B4-BE49-F238E27FC236}">
                <a16:creationId xmlns:a16="http://schemas.microsoft.com/office/drawing/2014/main" id="{DB78932D-941C-2C46-BA0F-C4AD62E817C9}"/>
              </a:ext>
            </a:extLst>
          </p:cNvPr>
          <p:cNvSpPr txBox="1"/>
          <p:nvPr/>
        </p:nvSpPr>
        <p:spPr>
          <a:xfrm>
            <a:off x="6651759" y="408256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60</a:t>
            </a:r>
            <a:endParaRPr sz="1800" dirty="0">
              <a:solidFill>
                <a:srgbClr val="43A047"/>
              </a:solidFill>
              <a:latin typeface="Nunito Sans"/>
              <a:ea typeface="Nunito Sans"/>
              <a:cs typeface="Nunito Sans"/>
              <a:sym typeface="Nunito Sans"/>
            </a:endParaRPr>
          </a:p>
        </p:txBody>
      </p:sp>
      <p:sp>
        <p:nvSpPr>
          <p:cNvPr id="26" name="Google Shape;337;p19">
            <a:extLst>
              <a:ext uri="{FF2B5EF4-FFF2-40B4-BE49-F238E27FC236}">
                <a16:creationId xmlns:a16="http://schemas.microsoft.com/office/drawing/2014/main" id="{5674295B-35AE-CC4C-BF49-73277FED9F8F}"/>
              </a:ext>
            </a:extLst>
          </p:cNvPr>
          <p:cNvSpPr txBox="1"/>
          <p:nvPr/>
        </p:nvSpPr>
        <p:spPr>
          <a:xfrm>
            <a:off x="7503240" y="408256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70</a:t>
            </a:r>
            <a:endParaRPr sz="1800" dirty="0">
              <a:solidFill>
                <a:srgbClr val="43A047"/>
              </a:solidFill>
              <a:latin typeface="Nunito Sans"/>
              <a:ea typeface="Nunito Sans"/>
              <a:cs typeface="Nunito Sans"/>
              <a:sym typeface="Nunito Sans"/>
            </a:endParaRPr>
          </a:p>
        </p:txBody>
      </p:sp>
      <p:sp>
        <p:nvSpPr>
          <p:cNvPr id="27" name="Google Shape;338;p19">
            <a:extLst>
              <a:ext uri="{FF2B5EF4-FFF2-40B4-BE49-F238E27FC236}">
                <a16:creationId xmlns:a16="http://schemas.microsoft.com/office/drawing/2014/main" id="{707C37C5-0D29-2540-87CB-EBE2B62DDC30}"/>
              </a:ext>
            </a:extLst>
          </p:cNvPr>
          <p:cNvSpPr txBox="1"/>
          <p:nvPr/>
        </p:nvSpPr>
        <p:spPr>
          <a:xfrm>
            <a:off x="8354722" y="408256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80</a:t>
            </a:r>
            <a:endParaRPr sz="1800" dirty="0">
              <a:solidFill>
                <a:srgbClr val="43A047"/>
              </a:solidFill>
              <a:latin typeface="Nunito Sans"/>
              <a:ea typeface="Nunito Sans"/>
              <a:cs typeface="Nunito Sans"/>
              <a:sym typeface="Nunito Sans"/>
            </a:endParaRPr>
          </a:p>
        </p:txBody>
      </p:sp>
      <p:sp>
        <p:nvSpPr>
          <p:cNvPr id="28" name="Google Shape;339;p19">
            <a:extLst>
              <a:ext uri="{FF2B5EF4-FFF2-40B4-BE49-F238E27FC236}">
                <a16:creationId xmlns:a16="http://schemas.microsoft.com/office/drawing/2014/main" id="{585332C1-CA48-044C-956F-E354747C8303}"/>
              </a:ext>
            </a:extLst>
          </p:cNvPr>
          <p:cNvSpPr txBox="1"/>
          <p:nvPr/>
        </p:nvSpPr>
        <p:spPr>
          <a:xfrm>
            <a:off x="9206204" y="408256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90</a:t>
            </a:r>
            <a:endParaRPr sz="1800" dirty="0">
              <a:solidFill>
                <a:srgbClr val="43A047"/>
              </a:solidFill>
              <a:latin typeface="Nunito Sans"/>
              <a:ea typeface="Nunito Sans"/>
              <a:cs typeface="Nunito Sans"/>
              <a:sym typeface="Nunito Sans"/>
            </a:endParaRPr>
          </a:p>
        </p:txBody>
      </p:sp>
      <p:sp>
        <p:nvSpPr>
          <p:cNvPr id="29" name="Right Arrow 28">
            <a:extLst>
              <a:ext uri="{FF2B5EF4-FFF2-40B4-BE49-F238E27FC236}">
                <a16:creationId xmlns:a16="http://schemas.microsoft.com/office/drawing/2014/main" id="{B29845ED-0F87-8D4C-A699-F5D07BF27948}"/>
              </a:ext>
            </a:extLst>
          </p:cNvPr>
          <p:cNvSpPr/>
          <p:nvPr/>
        </p:nvSpPr>
        <p:spPr>
          <a:xfrm rot="5400000">
            <a:off x="3089658" y="3172934"/>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nextCondLst>
                <p:cond evt="onClick" delay="0">
                  <p:tgtEl>
                    <p:spTgt spid="5"/>
                  </p:tgtEl>
                </p:cond>
              </p:nextCondLst>
            </p:seq>
          </p:childTnLst>
        </p:cTn>
      </p:par>
    </p:tnLst>
    <p:bldLst>
      <p:bldP spid="20" grpId="0"/>
      <p:bldP spid="21" grpId="0"/>
      <p:bldP spid="22" grpId="0"/>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14" name="Picture 13" descr="Chart, box and whisker chart&#10;&#10;Description automatically generated">
            <a:extLst>
              <a:ext uri="{FF2B5EF4-FFF2-40B4-BE49-F238E27FC236}">
                <a16:creationId xmlns:a16="http://schemas.microsoft.com/office/drawing/2014/main" id="{404E2847-E752-E345-B3CC-CDD5EF60F7CA}"/>
              </a:ext>
            </a:extLst>
          </p:cNvPr>
          <p:cNvPicPr>
            <a:picLocks noChangeAspect="1"/>
          </p:cNvPicPr>
          <p:nvPr/>
        </p:nvPicPr>
        <p:blipFill>
          <a:blip r:embed="rId3"/>
          <a:stretch>
            <a:fillRect/>
          </a:stretch>
        </p:blipFill>
        <p:spPr>
          <a:xfrm>
            <a:off x="263524" y="1077157"/>
            <a:ext cx="7848600" cy="20421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095807"/>
          </a:xfrm>
        </p:spPr>
        <p:txBody>
          <a:bodyPr/>
          <a:lstStyle/>
          <a:p>
            <a:r>
              <a:rPr lang="en-GB" dirty="0"/>
              <a:t>The Mathling says it has used an arrow to show the number 50 on the number line. </a:t>
            </a:r>
            <a:br>
              <a:rPr lang="en-GB" dirty="0"/>
            </a:br>
            <a:r>
              <a:rPr lang="en-GB" b="1" dirty="0"/>
              <a:t>Do you agree?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263046" y="5164811"/>
            <a:ext cx="10972990"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Mathling is wrong. When we label the number line, we can see the Mathling miscounted. </a:t>
            </a:r>
          </a:p>
        </p:txBody>
      </p:sp>
      <p:grpSp>
        <p:nvGrpSpPr>
          <p:cNvPr id="7" name="Google Shape;328;p19">
            <a:extLst>
              <a:ext uri="{FF2B5EF4-FFF2-40B4-BE49-F238E27FC236}">
                <a16:creationId xmlns:a16="http://schemas.microsoft.com/office/drawing/2014/main" id="{936422C1-8F6E-B743-A988-1A104CC6AB02}"/>
              </a:ext>
            </a:extLst>
          </p:cNvPr>
          <p:cNvGrpSpPr/>
          <p:nvPr/>
        </p:nvGrpSpPr>
        <p:grpSpPr>
          <a:xfrm>
            <a:off x="1622114" y="3833531"/>
            <a:ext cx="9072523" cy="710761"/>
            <a:chOff x="0" y="2634211"/>
            <a:chExt cx="9394764" cy="840939"/>
          </a:xfrm>
        </p:grpSpPr>
        <p:pic>
          <p:nvPicPr>
            <p:cNvPr id="8" name="Google Shape;329;p19">
              <a:extLst>
                <a:ext uri="{FF2B5EF4-FFF2-40B4-BE49-F238E27FC236}">
                  <a16:creationId xmlns:a16="http://schemas.microsoft.com/office/drawing/2014/main" id="{9855A5C1-D200-E642-BAD5-F3C75FB2A548}"/>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0;p19">
              <a:extLst>
                <a:ext uri="{FF2B5EF4-FFF2-40B4-BE49-F238E27FC236}">
                  <a16:creationId xmlns:a16="http://schemas.microsoft.com/office/drawing/2014/main" id="{BE0E2D59-EB46-5449-AAB9-3461F971ED00}"/>
                </a:ext>
              </a:extLst>
            </p:cNvPr>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0</a:t>
              </a:r>
              <a:endParaRPr sz="1800" dirty="0">
                <a:latin typeface="Nunito Sans"/>
                <a:ea typeface="Nunito Sans"/>
                <a:cs typeface="Nunito Sans"/>
                <a:sym typeface="Nunito Sans"/>
              </a:endParaRPr>
            </a:p>
          </p:txBody>
        </p:sp>
        <p:sp>
          <p:nvSpPr>
            <p:cNvPr id="10" name="Google Shape;340;p19">
              <a:extLst>
                <a:ext uri="{FF2B5EF4-FFF2-40B4-BE49-F238E27FC236}">
                  <a16:creationId xmlns:a16="http://schemas.microsoft.com/office/drawing/2014/main" id="{4836B352-3B5A-0E45-B3CE-924BF5F8B269}"/>
                </a:ext>
              </a:extLst>
            </p:cNvPr>
            <p:cNvSpPr txBox="1"/>
            <p:nvPr/>
          </p:nvSpPr>
          <p:spPr>
            <a:xfrm>
              <a:off x="8583446" y="2928850"/>
              <a:ext cx="811318"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100</a:t>
              </a:r>
              <a:endParaRPr sz="1800" dirty="0">
                <a:latin typeface="Nunito Sans"/>
                <a:ea typeface="Nunito Sans"/>
                <a:cs typeface="Nunito Sans"/>
                <a:sym typeface="Nunito Sans"/>
              </a:endParaRPr>
            </a:p>
          </p:txBody>
        </p:sp>
      </p:grpSp>
      <p:sp>
        <p:nvSpPr>
          <p:cNvPr id="11" name="Google Shape;331;p19">
            <a:extLst>
              <a:ext uri="{FF2B5EF4-FFF2-40B4-BE49-F238E27FC236}">
                <a16:creationId xmlns:a16="http://schemas.microsoft.com/office/drawing/2014/main" id="{3115D7B0-CFE0-DA4F-80F8-70AE7A34B9D5}"/>
              </a:ext>
            </a:extLst>
          </p:cNvPr>
          <p:cNvSpPr txBox="1"/>
          <p:nvPr/>
        </p:nvSpPr>
        <p:spPr>
          <a:xfrm>
            <a:off x="2372090" y="4082560"/>
            <a:ext cx="494161"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10</a:t>
            </a:r>
            <a:endParaRPr sz="1800" dirty="0">
              <a:solidFill>
                <a:srgbClr val="43A047"/>
              </a:solidFill>
              <a:latin typeface="Nunito Sans"/>
              <a:ea typeface="Nunito Sans"/>
              <a:cs typeface="Nunito Sans"/>
              <a:sym typeface="Nunito Sans"/>
            </a:endParaRPr>
          </a:p>
        </p:txBody>
      </p:sp>
      <p:sp>
        <p:nvSpPr>
          <p:cNvPr id="12" name="Google Shape;332;p19">
            <a:extLst>
              <a:ext uri="{FF2B5EF4-FFF2-40B4-BE49-F238E27FC236}">
                <a16:creationId xmlns:a16="http://schemas.microsoft.com/office/drawing/2014/main" id="{BF92EBAE-0248-8A49-9176-1B81495D953E}"/>
              </a:ext>
            </a:extLst>
          </p:cNvPr>
          <p:cNvSpPr txBox="1"/>
          <p:nvPr/>
        </p:nvSpPr>
        <p:spPr>
          <a:xfrm>
            <a:off x="3242934" y="4082560"/>
            <a:ext cx="494161"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20</a:t>
            </a:r>
            <a:endParaRPr sz="1800" dirty="0">
              <a:solidFill>
                <a:srgbClr val="43A047"/>
              </a:solidFill>
              <a:latin typeface="Nunito Sans"/>
              <a:ea typeface="Nunito Sans"/>
              <a:cs typeface="Nunito Sans"/>
              <a:sym typeface="Nunito Sans"/>
            </a:endParaRPr>
          </a:p>
        </p:txBody>
      </p:sp>
      <p:sp>
        <p:nvSpPr>
          <p:cNvPr id="13" name="Google Shape;333;p19">
            <a:extLst>
              <a:ext uri="{FF2B5EF4-FFF2-40B4-BE49-F238E27FC236}">
                <a16:creationId xmlns:a16="http://schemas.microsoft.com/office/drawing/2014/main" id="{8CCB1445-420D-214A-8747-136FF76564DE}"/>
              </a:ext>
            </a:extLst>
          </p:cNvPr>
          <p:cNvSpPr txBox="1"/>
          <p:nvPr/>
        </p:nvSpPr>
        <p:spPr>
          <a:xfrm>
            <a:off x="4081524" y="4082560"/>
            <a:ext cx="494161"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30</a:t>
            </a:r>
            <a:endParaRPr sz="1800" dirty="0">
              <a:solidFill>
                <a:srgbClr val="43A047"/>
              </a:solidFill>
              <a:latin typeface="Nunito Sans"/>
              <a:ea typeface="Nunito Sans"/>
              <a:cs typeface="Nunito Sans"/>
              <a:sym typeface="Nunito Sans"/>
            </a:endParaRPr>
          </a:p>
        </p:txBody>
      </p:sp>
      <p:sp>
        <p:nvSpPr>
          <p:cNvPr id="14" name="Google Shape;334;p19">
            <a:extLst>
              <a:ext uri="{FF2B5EF4-FFF2-40B4-BE49-F238E27FC236}">
                <a16:creationId xmlns:a16="http://schemas.microsoft.com/office/drawing/2014/main" id="{4DC259B6-CBAD-0A4F-A8D2-9F3638BED038}"/>
              </a:ext>
            </a:extLst>
          </p:cNvPr>
          <p:cNvSpPr txBox="1"/>
          <p:nvPr/>
        </p:nvSpPr>
        <p:spPr>
          <a:xfrm>
            <a:off x="4920112" y="408256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40</a:t>
            </a:r>
            <a:endParaRPr sz="1800" dirty="0">
              <a:solidFill>
                <a:srgbClr val="43A047"/>
              </a:solidFill>
              <a:latin typeface="Nunito Sans"/>
              <a:ea typeface="Nunito Sans"/>
              <a:cs typeface="Nunito Sans"/>
              <a:sym typeface="Nunito Sans"/>
            </a:endParaRPr>
          </a:p>
        </p:txBody>
      </p:sp>
      <p:sp>
        <p:nvSpPr>
          <p:cNvPr id="15" name="Google Shape;335;p19">
            <a:extLst>
              <a:ext uri="{FF2B5EF4-FFF2-40B4-BE49-F238E27FC236}">
                <a16:creationId xmlns:a16="http://schemas.microsoft.com/office/drawing/2014/main" id="{17608444-075F-AB47-B741-B926BE0EB478}"/>
              </a:ext>
            </a:extLst>
          </p:cNvPr>
          <p:cNvSpPr txBox="1"/>
          <p:nvPr/>
        </p:nvSpPr>
        <p:spPr>
          <a:xfrm>
            <a:off x="5800275" y="408256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50</a:t>
            </a:r>
            <a:endParaRPr sz="1800" dirty="0">
              <a:solidFill>
                <a:srgbClr val="43A047"/>
              </a:solidFill>
              <a:latin typeface="Nunito Sans"/>
              <a:ea typeface="Nunito Sans"/>
              <a:cs typeface="Nunito Sans"/>
              <a:sym typeface="Nunito Sans"/>
            </a:endParaRPr>
          </a:p>
        </p:txBody>
      </p:sp>
      <p:sp>
        <p:nvSpPr>
          <p:cNvPr id="16" name="Google Shape;336;p19">
            <a:extLst>
              <a:ext uri="{FF2B5EF4-FFF2-40B4-BE49-F238E27FC236}">
                <a16:creationId xmlns:a16="http://schemas.microsoft.com/office/drawing/2014/main" id="{85B24C7F-8CFC-E249-95BA-4B4E8A61B041}"/>
              </a:ext>
            </a:extLst>
          </p:cNvPr>
          <p:cNvSpPr txBox="1"/>
          <p:nvPr/>
        </p:nvSpPr>
        <p:spPr>
          <a:xfrm>
            <a:off x="6651759" y="408256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60</a:t>
            </a:r>
            <a:endParaRPr sz="1800" dirty="0">
              <a:solidFill>
                <a:srgbClr val="43A047"/>
              </a:solidFill>
              <a:latin typeface="Nunito Sans"/>
              <a:ea typeface="Nunito Sans"/>
              <a:cs typeface="Nunito Sans"/>
              <a:sym typeface="Nunito Sans"/>
            </a:endParaRPr>
          </a:p>
        </p:txBody>
      </p:sp>
      <p:sp>
        <p:nvSpPr>
          <p:cNvPr id="17" name="Google Shape;337;p19">
            <a:extLst>
              <a:ext uri="{FF2B5EF4-FFF2-40B4-BE49-F238E27FC236}">
                <a16:creationId xmlns:a16="http://schemas.microsoft.com/office/drawing/2014/main" id="{431A325D-8DC1-D349-AF9A-DB8A118B895F}"/>
              </a:ext>
            </a:extLst>
          </p:cNvPr>
          <p:cNvSpPr txBox="1"/>
          <p:nvPr/>
        </p:nvSpPr>
        <p:spPr>
          <a:xfrm>
            <a:off x="7503240" y="408256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70</a:t>
            </a:r>
            <a:endParaRPr sz="1800" dirty="0">
              <a:solidFill>
                <a:srgbClr val="43A047"/>
              </a:solidFill>
              <a:latin typeface="Nunito Sans"/>
              <a:ea typeface="Nunito Sans"/>
              <a:cs typeface="Nunito Sans"/>
              <a:sym typeface="Nunito Sans"/>
            </a:endParaRPr>
          </a:p>
        </p:txBody>
      </p:sp>
      <p:sp>
        <p:nvSpPr>
          <p:cNvPr id="18" name="Google Shape;338;p19">
            <a:extLst>
              <a:ext uri="{FF2B5EF4-FFF2-40B4-BE49-F238E27FC236}">
                <a16:creationId xmlns:a16="http://schemas.microsoft.com/office/drawing/2014/main" id="{F701BAF5-A123-4B46-AEB1-9814A8F38EBA}"/>
              </a:ext>
            </a:extLst>
          </p:cNvPr>
          <p:cNvSpPr txBox="1"/>
          <p:nvPr/>
        </p:nvSpPr>
        <p:spPr>
          <a:xfrm>
            <a:off x="8354722" y="408256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80</a:t>
            </a:r>
            <a:endParaRPr sz="1800" dirty="0">
              <a:solidFill>
                <a:srgbClr val="43A047"/>
              </a:solidFill>
              <a:latin typeface="Nunito Sans"/>
              <a:ea typeface="Nunito Sans"/>
              <a:cs typeface="Nunito Sans"/>
              <a:sym typeface="Nunito Sans"/>
            </a:endParaRPr>
          </a:p>
        </p:txBody>
      </p:sp>
      <p:sp>
        <p:nvSpPr>
          <p:cNvPr id="19" name="Google Shape;339;p19">
            <a:extLst>
              <a:ext uri="{FF2B5EF4-FFF2-40B4-BE49-F238E27FC236}">
                <a16:creationId xmlns:a16="http://schemas.microsoft.com/office/drawing/2014/main" id="{DA1BA862-70BD-1944-AEB5-AC0E91895FEF}"/>
              </a:ext>
            </a:extLst>
          </p:cNvPr>
          <p:cNvSpPr txBox="1"/>
          <p:nvPr/>
        </p:nvSpPr>
        <p:spPr>
          <a:xfrm>
            <a:off x="9206204" y="408256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90</a:t>
            </a:r>
            <a:endParaRPr sz="1800" dirty="0">
              <a:solidFill>
                <a:srgbClr val="43A047"/>
              </a:solidFill>
              <a:latin typeface="Nunito Sans"/>
              <a:ea typeface="Nunito Sans"/>
              <a:cs typeface="Nunito Sans"/>
              <a:sym typeface="Nunito Sans"/>
            </a:endParaRPr>
          </a:p>
        </p:txBody>
      </p:sp>
      <p:sp>
        <p:nvSpPr>
          <p:cNvPr id="20" name="Right Arrow 19">
            <a:extLst>
              <a:ext uri="{FF2B5EF4-FFF2-40B4-BE49-F238E27FC236}">
                <a16:creationId xmlns:a16="http://schemas.microsoft.com/office/drawing/2014/main" id="{BEAD2725-54A9-9A4F-97D1-D763AAFB3744}"/>
              </a:ext>
            </a:extLst>
          </p:cNvPr>
          <p:cNvSpPr/>
          <p:nvPr/>
        </p:nvSpPr>
        <p:spPr>
          <a:xfrm rot="5400000">
            <a:off x="4787833" y="3163204"/>
            <a:ext cx="801889" cy="504959"/>
          </a:xfrm>
          <a:prstGeom prst="rightArrow">
            <a:avLst/>
          </a:prstGeom>
          <a:solidFill>
            <a:srgbClr val="FFC1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oogle Shape;565;p36">
            <a:extLst>
              <a:ext uri="{FF2B5EF4-FFF2-40B4-BE49-F238E27FC236}">
                <a16:creationId xmlns:a16="http://schemas.microsoft.com/office/drawing/2014/main" id="{CCC27F75-2B5A-A24A-AFAA-EE4973A67AF8}"/>
              </a:ext>
            </a:extLst>
          </p:cNvPr>
          <p:cNvPicPr preferRelativeResize="0"/>
          <p:nvPr/>
        </p:nvPicPr>
        <p:blipFill>
          <a:blip r:embed="rId4">
            <a:alphaModFix/>
          </a:blip>
          <a:stretch>
            <a:fillRect/>
          </a:stretch>
        </p:blipFill>
        <p:spPr>
          <a:xfrm>
            <a:off x="1789856" y="2393160"/>
            <a:ext cx="1564886" cy="1564886"/>
          </a:xfrm>
          <a:prstGeom prst="rect">
            <a:avLst/>
          </a:prstGeom>
          <a:noFill/>
          <a:ln>
            <a:noFill/>
          </a:ln>
        </p:spPr>
      </p:pic>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P spid="11" grpId="0"/>
      <p:bldP spid="12" grpId="0"/>
      <p:bldP spid="1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17" name="Picture 16" descr="Chart, timeline, box and whisker chart&#10;&#10;Description automatically generated">
            <a:extLst>
              <a:ext uri="{FF2B5EF4-FFF2-40B4-BE49-F238E27FC236}">
                <a16:creationId xmlns:a16="http://schemas.microsoft.com/office/drawing/2014/main" id="{041B6039-ECA0-5543-9466-F4E9A6956F34}"/>
              </a:ext>
            </a:extLst>
          </p:cNvPr>
          <p:cNvPicPr>
            <a:picLocks noChangeAspect="1"/>
          </p:cNvPicPr>
          <p:nvPr/>
        </p:nvPicPr>
        <p:blipFill>
          <a:blip r:embed="rId3"/>
          <a:stretch>
            <a:fillRect/>
          </a:stretch>
        </p:blipFill>
        <p:spPr>
          <a:xfrm>
            <a:off x="263524" y="1077157"/>
            <a:ext cx="8244840" cy="41605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707880"/>
          </a:xfrm>
        </p:spPr>
        <p:txBody>
          <a:bodyPr/>
          <a:lstStyle/>
          <a:p>
            <a:r>
              <a:rPr lang="en-GB" b="1" dirty="0"/>
              <a:t>Explain how to find which number the arrow is pointing to.</a:t>
            </a:r>
          </a:p>
        </p:txBody>
      </p:sp>
      <p:grpSp>
        <p:nvGrpSpPr>
          <p:cNvPr id="7" name="Google Shape;328;p19">
            <a:extLst>
              <a:ext uri="{FF2B5EF4-FFF2-40B4-BE49-F238E27FC236}">
                <a16:creationId xmlns:a16="http://schemas.microsoft.com/office/drawing/2014/main" id="{3E77CC95-36CD-2548-A36D-E5110BFACEE2}"/>
              </a:ext>
            </a:extLst>
          </p:cNvPr>
          <p:cNvGrpSpPr/>
          <p:nvPr/>
        </p:nvGrpSpPr>
        <p:grpSpPr>
          <a:xfrm>
            <a:off x="1559738" y="3882020"/>
            <a:ext cx="9072523" cy="710761"/>
            <a:chOff x="0" y="2634211"/>
            <a:chExt cx="9394764" cy="840939"/>
          </a:xfrm>
        </p:grpSpPr>
        <p:pic>
          <p:nvPicPr>
            <p:cNvPr id="8" name="Google Shape;329;p19">
              <a:extLst>
                <a:ext uri="{FF2B5EF4-FFF2-40B4-BE49-F238E27FC236}">
                  <a16:creationId xmlns:a16="http://schemas.microsoft.com/office/drawing/2014/main" id="{CF2AFDAE-8522-A042-9336-6E599EF75035}"/>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0;p19">
              <a:extLst>
                <a:ext uri="{FF2B5EF4-FFF2-40B4-BE49-F238E27FC236}">
                  <a16:creationId xmlns:a16="http://schemas.microsoft.com/office/drawing/2014/main" id="{FBABA8E9-BAF6-334D-AAC1-4EC134A2F39A}"/>
                </a:ext>
              </a:extLst>
            </p:cNvPr>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0</a:t>
              </a:r>
              <a:endParaRPr sz="1800" dirty="0">
                <a:latin typeface="Nunito Sans"/>
                <a:ea typeface="Nunito Sans"/>
                <a:cs typeface="Nunito Sans"/>
                <a:sym typeface="Nunito Sans"/>
              </a:endParaRPr>
            </a:p>
          </p:txBody>
        </p:sp>
        <p:sp>
          <p:nvSpPr>
            <p:cNvPr id="10" name="Google Shape;340;p19">
              <a:extLst>
                <a:ext uri="{FF2B5EF4-FFF2-40B4-BE49-F238E27FC236}">
                  <a16:creationId xmlns:a16="http://schemas.microsoft.com/office/drawing/2014/main" id="{A0738C45-1C08-F345-AD7D-29DB165D2A0E}"/>
                </a:ext>
              </a:extLst>
            </p:cNvPr>
            <p:cNvSpPr txBox="1"/>
            <p:nvPr/>
          </p:nvSpPr>
          <p:spPr>
            <a:xfrm>
              <a:off x="8583446" y="2928850"/>
              <a:ext cx="811318"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100</a:t>
              </a:r>
              <a:endParaRPr sz="1800" dirty="0">
                <a:latin typeface="Nunito Sans"/>
                <a:ea typeface="Nunito Sans"/>
                <a:cs typeface="Nunito Sans"/>
                <a:sym typeface="Nunito Sans"/>
              </a:endParaRPr>
            </a:p>
          </p:txBody>
        </p:sp>
      </p:grpSp>
      <p:sp>
        <p:nvSpPr>
          <p:cNvPr id="11" name="Right Arrow 10">
            <a:extLst>
              <a:ext uri="{FF2B5EF4-FFF2-40B4-BE49-F238E27FC236}">
                <a16:creationId xmlns:a16="http://schemas.microsoft.com/office/drawing/2014/main" id="{800E1DC0-421B-9542-B0D1-7FAE79C8FE4E}"/>
              </a:ext>
            </a:extLst>
          </p:cNvPr>
          <p:cNvSpPr/>
          <p:nvPr/>
        </p:nvSpPr>
        <p:spPr>
          <a:xfrm rot="5400000">
            <a:off x="6414748" y="3228596"/>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1465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Counting in tens</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670956"/>
          </a:xfrm>
        </p:spPr>
        <p:txBody>
          <a:bodyPr/>
          <a:lstStyle/>
          <a:p>
            <a:r>
              <a:rPr lang="en-GB" b="1" dirty="0"/>
              <a:t>What is similar and different about these number tracks? </a:t>
            </a:r>
          </a:p>
        </p:txBody>
      </p:sp>
      <p:graphicFrame>
        <p:nvGraphicFramePr>
          <p:cNvPr id="6" name="Table 6">
            <a:extLst>
              <a:ext uri="{FF2B5EF4-FFF2-40B4-BE49-F238E27FC236}">
                <a16:creationId xmlns:a16="http://schemas.microsoft.com/office/drawing/2014/main" id="{E7222084-2F96-524B-A464-915538DD432A}"/>
              </a:ext>
            </a:extLst>
          </p:cNvPr>
          <p:cNvGraphicFramePr>
            <a:graphicFrameLocks noGrp="1"/>
          </p:cNvGraphicFramePr>
          <p:nvPr>
            <p:extLst>
              <p:ext uri="{D42A27DB-BD31-4B8C-83A1-F6EECF244321}">
                <p14:modId xmlns:p14="http://schemas.microsoft.com/office/powerpoint/2010/main" val="3114152585"/>
              </p:ext>
            </p:extLst>
          </p:nvPr>
        </p:nvGraphicFramePr>
        <p:xfrm>
          <a:off x="1237674" y="1786466"/>
          <a:ext cx="9716652" cy="1386225"/>
        </p:xfrm>
        <a:graphic>
          <a:graphicData uri="http://schemas.openxmlformats.org/drawingml/2006/table">
            <a:tbl>
              <a:tblPr firstRow="1" bandRow="1">
                <a:tableStyleId>{5C22544A-7EE6-4342-B048-85BDC9FD1C3A}</a:tableStyleId>
              </a:tblPr>
              <a:tblGrid>
                <a:gridCol w="1619442">
                  <a:extLst>
                    <a:ext uri="{9D8B030D-6E8A-4147-A177-3AD203B41FA5}">
                      <a16:colId xmlns:a16="http://schemas.microsoft.com/office/drawing/2014/main" val="3933837938"/>
                    </a:ext>
                  </a:extLst>
                </a:gridCol>
                <a:gridCol w="1619442">
                  <a:extLst>
                    <a:ext uri="{9D8B030D-6E8A-4147-A177-3AD203B41FA5}">
                      <a16:colId xmlns:a16="http://schemas.microsoft.com/office/drawing/2014/main" val="1692754454"/>
                    </a:ext>
                  </a:extLst>
                </a:gridCol>
                <a:gridCol w="1619442">
                  <a:extLst>
                    <a:ext uri="{9D8B030D-6E8A-4147-A177-3AD203B41FA5}">
                      <a16:colId xmlns:a16="http://schemas.microsoft.com/office/drawing/2014/main" val="838591487"/>
                    </a:ext>
                  </a:extLst>
                </a:gridCol>
                <a:gridCol w="1619442">
                  <a:extLst>
                    <a:ext uri="{9D8B030D-6E8A-4147-A177-3AD203B41FA5}">
                      <a16:colId xmlns:a16="http://schemas.microsoft.com/office/drawing/2014/main" val="3595703118"/>
                    </a:ext>
                  </a:extLst>
                </a:gridCol>
                <a:gridCol w="1619442">
                  <a:extLst>
                    <a:ext uri="{9D8B030D-6E8A-4147-A177-3AD203B41FA5}">
                      <a16:colId xmlns:a16="http://schemas.microsoft.com/office/drawing/2014/main" val="453975236"/>
                    </a:ext>
                  </a:extLst>
                </a:gridCol>
                <a:gridCol w="1619442">
                  <a:extLst>
                    <a:ext uri="{9D8B030D-6E8A-4147-A177-3AD203B41FA5}">
                      <a16:colId xmlns:a16="http://schemas.microsoft.com/office/drawing/2014/main" val="4185453566"/>
                    </a:ext>
                  </a:extLst>
                </a:gridCol>
              </a:tblGrid>
              <a:tr h="1386225">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8599278"/>
                  </a:ext>
                </a:extLst>
              </a:tr>
            </a:tbl>
          </a:graphicData>
        </a:graphic>
      </p:graphicFrame>
      <p:graphicFrame>
        <p:nvGraphicFramePr>
          <p:cNvPr id="7" name="Table 6">
            <a:extLst>
              <a:ext uri="{FF2B5EF4-FFF2-40B4-BE49-F238E27FC236}">
                <a16:creationId xmlns:a16="http://schemas.microsoft.com/office/drawing/2014/main" id="{A6DF860C-5B9E-A047-ABCB-C27C2BF11944}"/>
              </a:ext>
            </a:extLst>
          </p:cNvPr>
          <p:cNvGraphicFramePr>
            <a:graphicFrameLocks noGrp="1"/>
          </p:cNvGraphicFramePr>
          <p:nvPr>
            <p:extLst>
              <p:ext uri="{D42A27DB-BD31-4B8C-83A1-F6EECF244321}">
                <p14:modId xmlns:p14="http://schemas.microsoft.com/office/powerpoint/2010/main" val="21683466"/>
              </p:ext>
            </p:extLst>
          </p:nvPr>
        </p:nvGraphicFramePr>
        <p:xfrm>
          <a:off x="1237674" y="3831385"/>
          <a:ext cx="9716652" cy="1386225"/>
        </p:xfrm>
        <a:graphic>
          <a:graphicData uri="http://schemas.openxmlformats.org/drawingml/2006/table">
            <a:tbl>
              <a:tblPr firstRow="1" bandRow="1">
                <a:tableStyleId>{5C22544A-7EE6-4342-B048-85BDC9FD1C3A}</a:tableStyleId>
              </a:tblPr>
              <a:tblGrid>
                <a:gridCol w="1619442">
                  <a:extLst>
                    <a:ext uri="{9D8B030D-6E8A-4147-A177-3AD203B41FA5}">
                      <a16:colId xmlns:a16="http://schemas.microsoft.com/office/drawing/2014/main" val="3933837938"/>
                    </a:ext>
                  </a:extLst>
                </a:gridCol>
                <a:gridCol w="1619442">
                  <a:extLst>
                    <a:ext uri="{9D8B030D-6E8A-4147-A177-3AD203B41FA5}">
                      <a16:colId xmlns:a16="http://schemas.microsoft.com/office/drawing/2014/main" val="1692754454"/>
                    </a:ext>
                  </a:extLst>
                </a:gridCol>
                <a:gridCol w="1619442">
                  <a:extLst>
                    <a:ext uri="{9D8B030D-6E8A-4147-A177-3AD203B41FA5}">
                      <a16:colId xmlns:a16="http://schemas.microsoft.com/office/drawing/2014/main" val="838591487"/>
                    </a:ext>
                  </a:extLst>
                </a:gridCol>
                <a:gridCol w="1619442">
                  <a:extLst>
                    <a:ext uri="{9D8B030D-6E8A-4147-A177-3AD203B41FA5}">
                      <a16:colId xmlns:a16="http://schemas.microsoft.com/office/drawing/2014/main" val="3595703118"/>
                    </a:ext>
                  </a:extLst>
                </a:gridCol>
                <a:gridCol w="1619442">
                  <a:extLst>
                    <a:ext uri="{9D8B030D-6E8A-4147-A177-3AD203B41FA5}">
                      <a16:colId xmlns:a16="http://schemas.microsoft.com/office/drawing/2014/main" val="453975236"/>
                    </a:ext>
                  </a:extLst>
                </a:gridCol>
                <a:gridCol w="1619442">
                  <a:extLst>
                    <a:ext uri="{9D8B030D-6E8A-4147-A177-3AD203B41FA5}">
                      <a16:colId xmlns:a16="http://schemas.microsoft.com/office/drawing/2014/main" val="4185453566"/>
                    </a:ext>
                  </a:extLst>
                </a:gridCol>
              </a:tblGrid>
              <a:tr h="138622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8599278"/>
                  </a:ext>
                </a:extLst>
              </a:tr>
            </a:tbl>
          </a:graphicData>
        </a:graphic>
      </p:graphicFrame>
      <p:pic>
        <p:nvPicPr>
          <p:cNvPr id="8" name="Google Shape;92;p9">
            <a:extLst>
              <a:ext uri="{FF2B5EF4-FFF2-40B4-BE49-F238E27FC236}">
                <a16:creationId xmlns:a16="http://schemas.microsoft.com/office/drawing/2014/main" id="{D8918CE7-6B1E-3840-8299-5954BB1EE548}"/>
              </a:ext>
            </a:extLst>
          </p:cNvPr>
          <p:cNvPicPr preferRelativeResize="0"/>
          <p:nvPr/>
        </p:nvPicPr>
        <p:blipFill>
          <a:blip r:embed="rId3">
            <a:alphaModFix/>
          </a:blip>
          <a:stretch>
            <a:fillRect/>
          </a:stretch>
        </p:blipFill>
        <p:spPr>
          <a:xfrm>
            <a:off x="1924539" y="2365278"/>
            <a:ext cx="207169" cy="228600"/>
          </a:xfrm>
          <a:prstGeom prst="rect">
            <a:avLst/>
          </a:prstGeom>
          <a:noFill/>
          <a:ln>
            <a:noFill/>
          </a:ln>
        </p:spPr>
      </p:pic>
      <p:pic>
        <p:nvPicPr>
          <p:cNvPr id="9" name="Google Shape;93;p9">
            <a:extLst>
              <a:ext uri="{FF2B5EF4-FFF2-40B4-BE49-F238E27FC236}">
                <a16:creationId xmlns:a16="http://schemas.microsoft.com/office/drawing/2014/main" id="{1E0CDB4B-6812-9543-BBE8-CA0BD46237F1}"/>
              </a:ext>
            </a:extLst>
          </p:cNvPr>
          <p:cNvPicPr preferRelativeResize="0"/>
          <p:nvPr/>
        </p:nvPicPr>
        <p:blipFill>
          <a:blip r:embed="rId4">
            <a:alphaModFix/>
          </a:blip>
          <a:stretch>
            <a:fillRect/>
          </a:stretch>
        </p:blipFill>
        <p:spPr>
          <a:xfrm>
            <a:off x="1924539" y="3913702"/>
            <a:ext cx="207169" cy="1221581"/>
          </a:xfrm>
          <a:prstGeom prst="rect">
            <a:avLst/>
          </a:prstGeom>
          <a:noFill/>
          <a:ln>
            <a:noFill/>
          </a:ln>
        </p:spPr>
      </p:pic>
      <p:pic>
        <p:nvPicPr>
          <p:cNvPr id="10" name="Google Shape;93;p9">
            <a:extLst>
              <a:ext uri="{FF2B5EF4-FFF2-40B4-BE49-F238E27FC236}">
                <a16:creationId xmlns:a16="http://schemas.microsoft.com/office/drawing/2014/main" id="{1F4D7688-1B9E-4844-81B5-33E655BA50C6}"/>
              </a:ext>
            </a:extLst>
          </p:cNvPr>
          <p:cNvPicPr preferRelativeResize="0"/>
          <p:nvPr/>
        </p:nvPicPr>
        <p:blipFill>
          <a:blip r:embed="rId4">
            <a:alphaModFix/>
          </a:blip>
          <a:stretch>
            <a:fillRect/>
          </a:stretch>
        </p:blipFill>
        <p:spPr>
          <a:xfrm>
            <a:off x="3354610" y="3913702"/>
            <a:ext cx="207169" cy="1221581"/>
          </a:xfrm>
          <a:prstGeom prst="rect">
            <a:avLst/>
          </a:prstGeom>
          <a:noFill/>
          <a:ln>
            <a:noFill/>
          </a:ln>
        </p:spPr>
      </p:pic>
      <p:pic>
        <p:nvPicPr>
          <p:cNvPr id="11" name="Google Shape;93;p9">
            <a:extLst>
              <a:ext uri="{FF2B5EF4-FFF2-40B4-BE49-F238E27FC236}">
                <a16:creationId xmlns:a16="http://schemas.microsoft.com/office/drawing/2014/main" id="{22619057-66E1-3C44-8CB3-A500A2935D3D}"/>
              </a:ext>
            </a:extLst>
          </p:cNvPr>
          <p:cNvPicPr preferRelativeResize="0"/>
          <p:nvPr/>
        </p:nvPicPr>
        <p:blipFill>
          <a:blip r:embed="rId4">
            <a:alphaModFix/>
          </a:blip>
          <a:stretch>
            <a:fillRect/>
          </a:stretch>
        </p:blipFill>
        <p:spPr>
          <a:xfrm>
            <a:off x="3700973" y="3913702"/>
            <a:ext cx="207169" cy="1221581"/>
          </a:xfrm>
          <a:prstGeom prst="rect">
            <a:avLst/>
          </a:prstGeom>
          <a:noFill/>
          <a:ln>
            <a:noFill/>
          </a:ln>
        </p:spPr>
      </p:pic>
      <p:pic>
        <p:nvPicPr>
          <p:cNvPr id="12" name="Google Shape;93;p9">
            <a:extLst>
              <a:ext uri="{FF2B5EF4-FFF2-40B4-BE49-F238E27FC236}">
                <a16:creationId xmlns:a16="http://schemas.microsoft.com/office/drawing/2014/main" id="{E2D3F5C2-E3B3-6D40-A80F-6302B717E295}"/>
              </a:ext>
            </a:extLst>
          </p:cNvPr>
          <p:cNvPicPr preferRelativeResize="0"/>
          <p:nvPr/>
        </p:nvPicPr>
        <p:blipFill>
          <a:blip r:embed="rId4">
            <a:alphaModFix/>
          </a:blip>
          <a:stretch>
            <a:fillRect/>
          </a:stretch>
        </p:blipFill>
        <p:spPr>
          <a:xfrm>
            <a:off x="4819920" y="3913703"/>
            <a:ext cx="207169" cy="1221581"/>
          </a:xfrm>
          <a:prstGeom prst="rect">
            <a:avLst/>
          </a:prstGeom>
          <a:noFill/>
          <a:ln>
            <a:noFill/>
          </a:ln>
        </p:spPr>
      </p:pic>
      <p:pic>
        <p:nvPicPr>
          <p:cNvPr id="13" name="Google Shape;93;p9">
            <a:extLst>
              <a:ext uri="{FF2B5EF4-FFF2-40B4-BE49-F238E27FC236}">
                <a16:creationId xmlns:a16="http://schemas.microsoft.com/office/drawing/2014/main" id="{308C3414-C672-A64E-BB08-F8B701708132}"/>
              </a:ext>
            </a:extLst>
          </p:cNvPr>
          <p:cNvPicPr preferRelativeResize="0"/>
          <p:nvPr/>
        </p:nvPicPr>
        <p:blipFill>
          <a:blip r:embed="rId4">
            <a:alphaModFix/>
          </a:blip>
          <a:stretch>
            <a:fillRect/>
          </a:stretch>
        </p:blipFill>
        <p:spPr>
          <a:xfrm>
            <a:off x="5173709" y="3913702"/>
            <a:ext cx="207169" cy="1221581"/>
          </a:xfrm>
          <a:prstGeom prst="rect">
            <a:avLst/>
          </a:prstGeom>
          <a:noFill/>
          <a:ln>
            <a:noFill/>
          </a:ln>
        </p:spPr>
      </p:pic>
      <p:pic>
        <p:nvPicPr>
          <p:cNvPr id="14" name="Google Shape;93;p9">
            <a:extLst>
              <a:ext uri="{FF2B5EF4-FFF2-40B4-BE49-F238E27FC236}">
                <a16:creationId xmlns:a16="http://schemas.microsoft.com/office/drawing/2014/main" id="{44DC02EE-61C6-2244-8D0C-4F45EF867ABF}"/>
              </a:ext>
            </a:extLst>
          </p:cNvPr>
          <p:cNvPicPr preferRelativeResize="0"/>
          <p:nvPr/>
        </p:nvPicPr>
        <p:blipFill>
          <a:blip r:embed="rId4">
            <a:alphaModFix/>
          </a:blip>
          <a:stretch>
            <a:fillRect/>
          </a:stretch>
        </p:blipFill>
        <p:spPr>
          <a:xfrm>
            <a:off x="5527497" y="3913702"/>
            <a:ext cx="207169" cy="1221581"/>
          </a:xfrm>
          <a:prstGeom prst="rect">
            <a:avLst/>
          </a:prstGeom>
          <a:noFill/>
          <a:ln>
            <a:noFill/>
          </a:ln>
        </p:spPr>
      </p:pic>
      <p:pic>
        <p:nvPicPr>
          <p:cNvPr id="15" name="Google Shape;93;p9">
            <a:extLst>
              <a:ext uri="{FF2B5EF4-FFF2-40B4-BE49-F238E27FC236}">
                <a16:creationId xmlns:a16="http://schemas.microsoft.com/office/drawing/2014/main" id="{E52AB8A9-35C1-9345-8E45-713D71F2AA5D}"/>
              </a:ext>
            </a:extLst>
          </p:cNvPr>
          <p:cNvPicPr preferRelativeResize="0"/>
          <p:nvPr/>
        </p:nvPicPr>
        <p:blipFill>
          <a:blip r:embed="rId4">
            <a:alphaModFix/>
          </a:blip>
          <a:stretch>
            <a:fillRect/>
          </a:stretch>
        </p:blipFill>
        <p:spPr>
          <a:xfrm>
            <a:off x="6373319" y="3913702"/>
            <a:ext cx="207169" cy="1221581"/>
          </a:xfrm>
          <a:prstGeom prst="rect">
            <a:avLst/>
          </a:prstGeom>
          <a:noFill/>
          <a:ln>
            <a:noFill/>
          </a:ln>
        </p:spPr>
      </p:pic>
      <p:pic>
        <p:nvPicPr>
          <p:cNvPr id="16" name="Google Shape;93;p9">
            <a:extLst>
              <a:ext uri="{FF2B5EF4-FFF2-40B4-BE49-F238E27FC236}">
                <a16:creationId xmlns:a16="http://schemas.microsoft.com/office/drawing/2014/main" id="{2D158937-A9F4-EA41-89B1-247B6B91C948}"/>
              </a:ext>
            </a:extLst>
          </p:cNvPr>
          <p:cNvPicPr preferRelativeResize="0"/>
          <p:nvPr/>
        </p:nvPicPr>
        <p:blipFill>
          <a:blip r:embed="rId4">
            <a:alphaModFix/>
          </a:blip>
          <a:stretch>
            <a:fillRect/>
          </a:stretch>
        </p:blipFill>
        <p:spPr>
          <a:xfrm>
            <a:off x="6640710" y="3913702"/>
            <a:ext cx="207169" cy="1221581"/>
          </a:xfrm>
          <a:prstGeom prst="rect">
            <a:avLst/>
          </a:prstGeom>
          <a:noFill/>
          <a:ln>
            <a:noFill/>
          </a:ln>
        </p:spPr>
      </p:pic>
      <p:pic>
        <p:nvPicPr>
          <p:cNvPr id="17" name="Google Shape;93;p9">
            <a:extLst>
              <a:ext uri="{FF2B5EF4-FFF2-40B4-BE49-F238E27FC236}">
                <a16:creationId xmlns:a16="http://schemas.microsoft.com/office/drawing/2014/main" id="{740368C9-355E-F446-8637-65AF0DED8D55}"/>
              </a:ext>
            </a:extLst>
          </p:cNvPr>
          <p:cNvPicPr preferRelativeResize="0"/>
          <p:nvPr/>
        </p:nvPicPr>
        <p:blipFill>
          <a:blip r:embed="rId4">
            <a:alphaModFix/>
          </a:blip>
          <a:stretch>
            <a:fillRect/>
          </a:stretch>
        </p:blipFill>
        <p:spPr>
          <a:xfrm>
            <a:off x="6917922" y="3913702"/>
            <a:ext cx="207169" cy="1221581"/>
          </a:xfrm>
          <a:prstGeom prst="rect">
            <a:avLst/>
          </a:prstGeom>
          <a:noFill/>
          <a:ln>
            <a:noFill/>
          </a:ln>
        </p:spPr>
      </p:pic>
      <p:pic>
        <p:nvPicPr>
          <p:cNvPr id="18" name="Google Shape;93;p9">
            <a:extLst>
              <a:ext uri="{FF2B5EF4-FFF2-40B4-BE49-F238E27FC236}">
                <a16:creationId xmlns:a16="http://schemas.microsoft.com/office/drawing/2014/main" id="{6A2D9E1D-C77D-1B43-BBF8-3CB202C1DF4C}"/>
              </a:ext>
            </a:extLst>
          </p:cNvPr>
          <p:cNvPicPr preferRelativeResize="0"/>
          <p:nvPr/>
        </p:nvPicPr>
        <p:blipFill>
          <a:blip r:embed="rId4">
            <a:alphaModFix/>
          </a:blip>
          <a:stretch>
            <a:fillRect/>
          </a:stretch>
        </p:blipFill>
        <p:spPr>
          <a:xfrm>
            <a:off x="7207046" y="3913702"/>
            <a:ext cx="207169" cy="1221581"/>
          </a:xfrm>
          <a:prstGeom prst="rect">
            <a:avLst/>
          </a:prstGeom>
          <a:noFill/>
          <a:ln>
            <a:noFill/>
          </a:ln>
        </p:spPr>
      </p:pic>
      <p:pic>
        <p:nvPicPr>
          <p:cNvPr id="19" name="Google Shape;93;p9">
            <a:extLst>
              <a:ext uri="{FF2B5EF4-FFF2-40B4-BE49-F238E27FC236}">
                <a16:creationId xmlns:a16="http://schemas.microsoft.com/office/drawing/2014/main" id="{3374DB67-6F3B-154A-B244-345E102C5E84}"/>
              </a:ext>
            </a:extLst>
          </p:cNvPr>
          <p:cNvPicPr preferRelativeResize="0"/>
          <p:nvPr/>
        </p:nvPicPr>
        <p:blipFill>
          <a:blip r:embed="rId4">
            <a:alphaModFix/>
          </a:blip>
          <a:stretch>
            <a:fillRect/>
          </a:stretch>
        </p:blipFill>
        <p:spPr>
          <a:xfrm>
            <a:off x="8135957" y="3913703"/>
            <a:ext cx="207169" cy="1221581"/>
          </a:xfrm>
          <a:prstGeom prst="rect">
            <a:avLst/>
          </a:prstGeom>
          <a:noFill/>
          <a:ln>
            <a:noFill/>
          </a:ln>
        </p:spPr>
      </p:pic>
      <p:pic>
        <p:nvPicPr>
          <p:cNvPr id="20" name="Google Shape;93;p9">
            <a:extLst>
              <a:ext uri="{FF2B5EF4-FFF2-40B4-BE49-F238E27FC236}">
                <a16:creationId xmlns:a16="http://schemas.microsoft.com/office/drawing/2014/main" id="{8CD141A7-25D7-9344-84EF-A88205077080}"/>
              </a:ext>
            </a:extLst>
          </p:cNvPr>
          <p:cNvPicPr preferRelativeResize="0"/>
          <p:nvPr/>
        </p:nvPicPr>
        <p:blipFill>
          <a:blip r:embed="rId4">
            <a:alphaModFix/>
          </a:blip>
          <a:stretch>
            <a:fillRect/>
          </a:stretch>
        </p:blipFill>
        <p:spPr>
          <a:xfrm>
            <a:off x="8416670" y="3913703"/>
            <a:ext cx="207169" cy="1221581"/>
          </a:xfrm>
          <a:prstGeom prst="rect">
            <a:avLst/>
          </a:prstGeom>
          <a:noFill/>
          <a:ln>
            <a:noFill/>
          </a:ln>
        </p:spPr>
      </p:pic>
      <p:pic>
        <p:nvPicPr>
          <p:cNvPr id="21" name="Google Shape;93;p9">
            <a:extLst>
              <a:ext uri="{FF2B5EF4-FFF2-40B4-BE49-F238E27FC236}">
                <a16:creationId xmlns:a16="http://schemas.microsoft.com/office/drawing/2014/main" id="{4CFA9E7C-C096-B544-A738-2DC61FCDA992}"/>
              </a:ext>
            </a:extLst>
          </p:cNvPr>
          <p:cNvPicPr preferRelativeResize="0"/>
          <p:nvPr/>
        </p:nvPicPr>
        <p:blipFill>
          <a:blip r:embed="rId4">
            <a:alphaModFix/>
          </a:blip>
          <a:stretch>
            <a:fillRect/>
          </a:stretch>
        </p:blipFill>
        <p:spPr>
          <a:xfrm>
            <a:off x="8697383" y="3913703"/>
            <a:ext cx="207169" cy="1221581"/>
          </a:xfrm>
          <a:prstGeom prst="rect">
            <a:avLst/>
          </a:prstGeom>
          <a:noFill/>
          <a:ln>
            <a:noFill/>
          </a:ln>
        </p:spPr>
      </p:pic>
      <p:pic>
        <p:nvPicPr>
          <p:cNvPr id="22" name="Google Shape;93;p9">
            <a:extLst>
              <a:ext uri="{FF2B5EF4-FFF2-40B4-BE49-F238E27FC236}">
                <a16:creationId xmlns:a16="http://schemas.microsoft.com/office/drawing/2014/main" id="{AFC6C711-1350-BA4A-A0B2-AF4B77373709}"/>
              </a:ext>
            </a:extLst>
          </p:cNvPr>
          <p:cNvPicPr preferRelativeResize="0"/>
          <p:nvPr/>
        </p:nvPicPr>
        <p:blipFill>
          <a:blip r:embed="rId4">
            <a:alphaModFix/>
          </a:blip>
          <a:stretch>
            <a:fillRect/>
          </a:stretch>
        </p:blipFill>
        <p:spPr>
          <a:xfrm>
            <a:off x="8978095" y="3913703"/>
            <a:ext cx="207169" cy="1221581"/>
          </a:xfrm>
          <a:prstGeom prst="rect">
            <a:avLst/>
          </a:prstGeom>
          <a:noFill/>
          <a:ln>
            <a:noFill/>
          </a:ln>
        </p:spPr>
      </p:pic>
      <p:pic>
        <p:nvPicPr>
          <p:cNvPr id="23" name="Google Shape;93;p9">
            <a:extLst>
              <a:ext uri="{FF2B5EF4-FFF2-40B4-BE49-F238E27FC236}">
                <a16:creationId xmlns:a16="http://schemas.microsoft.com/office/drawing/2014/main" id="{8B3506FE-7F71-C240-B0A3-3967C6AD3A81}"/>
              </a:ext>
            </a:extLst>
          </p:cNvPr>
          <p:cNvPicPr preferRelativeResize="0"/>
          <p:nvPr/>
        </p:nvPicPr>
        <p:blipFill>
          <a:blip r:embed="rId4">
            <a:alphaModFix/>
          </a:blip>
          <a:stretch>
            <a:fillRect/>
          </a:stretch>
        </p:blipFill>
        <p:spPr>
          <a:xfrm>
            <a:off x="7855244" y="3913702"/>
            <a:ext cx="207169" cy="1221581"/>
          </a:xfrm>
          <a:prstGeom prst="rect">
            <a:avLst/>
          </a:prstGeom>
          <a:noFill/>
          <a:ln>
            <a:noFill/>
          </a:ln>
        </p:spPr>
      </p:pic>
      <p:pic>
        <p:nvPicPr>
          <p:cNvPr id="24" name="Google Shape;93;p9">
            <a:extLst>
              <a:ext uri="{FF2B5EF4-FFF2-40B4-BE49-F238E27FC236}">
                <a16:creationId xmlns:a16="http://schemas.microsoft.com/office/drawing/2014/main" id="{C35D751E-FF5D-0E47-A43D-FD91E832A05D}"/>
              </a:ext>
            </a:extLst>
          </p:cNvPr>
          <p:cNvPicPr preferRelativeResize="0"/>
          <p:nvPr/>
        </p:nvPicPr>
        <p:blipFill>
          <a:blip r:embed="rId4">
            <a:alphaModFix/>
          </a:blip>
          <a:stretch>
            <a:fillRect/>
          </a:stretch>
        </p:blipFill>
        <p:spPr>
          <a:xfrm>
            <a:off x="9639856" y="3913701"/>
            <a:ext cx="207169" cy="1221581"/>
          </a:xfrm>
          <a:prstGeom prst="rect">
            <a:avLst/>
          </a:prstGeom>
          <a:noFill/>
          <a:ln>
            <a:noFill/>
          </a:ln>
        </p:spPr>
      </p:pic>
      <p:pic>
        <p:nvPicPr>
          <p:cNvPr id="25" name="Google Shape;93;p9">
            <a:extLst>
              <a:ext uri="{FF2B5EF4-FFF2-40B4-BE49-F238E27FC236}">
                <a16:creationId xmlns:a16="http://schemas.microsoft.com/office/drawing/2014/main" id="{B5F1121C-1820-304E-B6E0-4A2B636C6F85}"/>
              </a:ext>
            </a:extLst>
          </p:cNvPr>
          <p:cNvPicPr preferRelativeResize="0"/>
          <p:nvPr/>
        </p:nvPicPr>
        <p:blipFill>
          <a:blip r:embed="rId4">
            <a:alphaModFix/>
          </a:blip>
          <a:stretch>
            <a:fillRect/>
          </a:stretch>
        </p:blipFill>
        <p:spPr>
          <a:xfrm>
            <a:off x="9905717" y="3913701"/>
            <a:ext cx="207169" cy="1221581"/>
          </a:xfrm>
          <a:prstGeom prst="rect">
            <a:avLst/>
          </a:prstGeom>
          <a:noFill/>
          <a:ln>
            <a:noFill/>
          </a:ln>
        </p:spPr>
      </p:pic>
      <p:pic>
        <p:nvPicPr>
          <p:cNvPr id="26" name="Google Shape;93;p9">
            <a:extLst>
              <a:ext uri="{FF2B5EF4-FFF2-40B4-BE49-F238E27FC236}">
                <a16:creationId xmlns:a16="http://schemas.microsoft.com/office/drawing/2014/main" id="{B0E3B849-539E-6343-BE96-EBB74D87E33E}"/>
              </a:ext>
            </a:extLst>
          </p:cNvPr>
          <p:cNvPicPr preferRelativeResize="0"/>
          <p:nvPr/>
        </p:nvPicPr>
        <p:blipFill>
          <a:blip r:embed="rId4">
            <a:alphaModFix/>
          </a:blip>
          <a:stretch>
            <a:fillRect/>
          </a:stretch>
        </p:blipFill>
        <p:spPr>
          <a:xfrm>
            <a:off x="10171578" y="3913701"/>
            <a:ext cx="207169" cy="1221581"/>
          </a:xfrm>
          <a:prstGeom prst="rect">
            <a:avLst/>
          </a:prstGeom>
          <a:noFill/>
          <a:ln>
            <a:noFill/>
          </a:ln>
        </p:spPr>
      </p:pic>
      <p:pic>
        <p:nvPicPr>
          <p:cNvPr id="27" name="Google Shape;93;p9">
            <a:extLst>
              <a:ext uri="{FF2B5EF4-FFF2-40B4-BE49-F238E27FC236}">
                <a16:creationId xmlns:a16="http://schemas.microsoft.com/office/drawing/2014/main" id="{981398C6-DD1F-6849-97F3-9721C2116F6C}"/>
              </a:ext>
            </a:extLst>
          </p:cNvPr>
          <p:cNvPicPr preferRelativeResize="0"/>
          <p:nvPr/>
        </p:nvPicPr>
        <p:blipFill>
          <a:blip r:embed="rId4">
            <a:alphaModFix/>
          </a:blip>
          <a:stretch>
            <a:fillRect/>
          </a:stretch>
        </p:blipFill>
        <p:spPr>
          <a:xfrm>
            <a:off x="10437439" y="3913701"/>
            <a:ext cx="207169" cy="1221581"/>
          </a:xfrm>
          <a:prstGeom prst="rect">
            <a:avLst/>
          </a:prstGeom>
          <a:noFill/>
          <a:ln>
            <a:noFill/>
          </a:ln>
        </p:spPr>
      </p:pic>
      <p:pic>
        <p:nvPicPr>
          <p:cNvPr id="28" name="Google Shape;93;p9">
            <a:extLst>
              <a:ext uri="{FF2B5EF4-FFF2-40B4-BE49-F238E27FC236}">
                <a16:creationId xmlns:a16="http://schemas.microsoft.com/office/drawing/2014/main" id="{769FB01C-069B-5749-A7B8-614988E484BF}"/>
              </a:ext>
            </a:extLst>
          </p:cNvPr>
          <p:cNvPicPr preferRelativeResize="0"/>
          <p:nvPr/>
        </p:nvPicPr>
        <p:blipFill>
          <a:blip r:embed="rId4">
            <a:alphaModFix/>
          </a:blip>
          <a:stretch>
            <a:fillRect/>
          </a:stretch>
        </p:blipFill>
        <p:spPr>
          <a:xfrm>
            <a:off x="9373995" y="3913700"/>
            <a:ext cx="207169" cy="1221581"/>
          </a:xfrm>
          <a:prstGeom prst="rect">
            <a:avLst/>
          </a:prstGeom>
          <a:noFill/>
          <a:ln>
            <a:noFill/>
          </a:ln>
        </p:spPr>
      </p:pic>
      <p:pic>
        <p:nvPicPr>
          <p:cNvPr id="29" name="Google Shape;93;p9">
            <a:extLst>
              <a:ext uri="{FF2B5EF4-FFF2-40B4-BE49-F238E27FC236}">
                <a16:creationId xmlns:a16="http://schemas.microsoft.com/office/drawing/2014/main" id="{49179FF4-F727-6845-99E7-08F3CC8CF11D}"/>
              </a:ext>
            </a:extLst>
          </p:cNvPr>
          <p:cNvPicPr preferRelativeResize="0"/>
          <p:nvPr/>
        </p:nvPicPr>
        <p:blipFill>
          <a:blip r:embed="rId4">
            <a:alphaModFix/>
          </a:blip>
          <a:stretch>
            <a:fillRect/>
          </a:stretch>
        </p:blipFill>
        <p:spPr>
          <a:xfrm>
            <a:off x="10703300" y="3913699"/>
            <a:ext cx="207169" cy="1221581"/>
          </a:xfrm>
          <a:prstGeom prst="rect">
            <a:avLst/>
          </a:prstGeom>
          <a:noFill/>
          <a:ln>
            <a:noFill/>
          </a:ln>
        </p:spPr>
      </p:pic>
      <p:pic>
        <p:nvPicPr>
          <p:cNvPr id="30" name="Google Shape;92;p9">
            <a:extLst>
              <a:ext uri="{FF2B5EF4-FFF2-40B4-BE49-F238E27FC236}">
                <a16:creationId xmlns:a16="http://schemas.microsoft.com/office/drawing/2014/main" id="{293D582B-40EF-9341-B6B9-00D843685AAD}"/>
              </a:ext>
            </a:extLst>
          </p:cNvPr>
          <p:cNvPicPr preferRelativeResize="0"/>
          <p:nvPr/>
        </p:nvPicPr>
        <p:blipFill>
          <a:blip r:embed="rId3">
            <a:alphaModFix/>
          </a:blip>
          <a:stretch>
            <a:fillRect/>
          </a:stretch>
        </p:blipFill>
        <p:spPr>
          <a:xfrm>
            <a:off x="3354609" y="2365278"/>
            <a:ext cx="207169" cy="228600"/>
          </a:xfrm>
          <a:prstGeom prst="rect">
            <a:avLst/>
          </a:prstGeom>
          <a:noFill/>
          <a:ln>
            <a:noFill/>
          </a:ln>
        </p:spPr>
      </p:pic>
      <p:pic>
        <p:nvPicPr>
          <p:cNvPr id="31" name="Google Shape;92;p9">
            <a:extLst>
              <a:ext uri="{FF2B5EF4-FFF2-40B4-BE49-F238E27FC236}">
                <a16:creationId xmlns:a16="http://schemas.microsoft.com/office/drawing/2014/main" id="{E3EA38E5-42A5-9148-B39E-C4716BCB4015}"/>
              </a:ext>
            </a:extLst>
          </p:cNvPr>
          <p:cNvPicPr preferRelativeResize="0"/>
          <p:nvPr/>
        </p:nvPicPr>
        <p:blipFill>
          <a:blip r:embed="rId3">
            <a:alphaModFix/>
          </a:blip>
          <a:stretch>
            <a:fillRect/>
          </a:stretch>
        </p:blipFill>
        <p:spPr>
          <a:xfrm>
            <a:off x="3771405" y="2365278"/>
            <a:ext cx="207169" cy="228600"/>
          </a:xfrm>
          <a:prstGeom prst="rect">
            <a:avLst/>
          </a:prstGeom>
          <a:noFill/>
          <a:ln>
            <a:noFill/>
          </a:ln>
        </p:spPr>
      </p:pic>
      <p:pic>
        <p:nvPicPr>
          <p:cNvPr id="32" name="Google Shape;92;p9">
            <a:extLst>
              <a:ext uri="{FF2B5EF4-FFF2-40B4-BE49-F238E27FC236}">
                <a16:creationId xmlns:a16="http://schemas.microsoft.com/office/drawing/2014/main" id="{BD3575D8-0E4B-2E4C-802C-FE4BC4A55623}"/>
              </a:ext>
            </a:extLst>
          </p:cNvPr>
          <p:cNvPicPr preferRelativeResize="0"/>
          <p:nvPr/>
        </p:nvPicPr>
        <p:blipFill>
          <a:blip r:embed="rId3">
            <a:alphaModFix/>
          </a:blip>
          <a:stretch>
            <a:fillRect/>
          </a:stretch>
        </p:blipFill>
        <p:spPr>
          <a:xfrm>
            <a:off x="4775965" y="2365278"/>
            <a:ext cx="207169" cy="228600"/>
          </a:xfrm>
          <a:prstGeom prst="rect">
            <a:avLst/>
          </a:prstGeom>
          <a:noFill/>
          <a:ln>
            <a:noFill/>
          </a:ln>
        </p:spPr>
      </p:pic>
      <p:pic>
        <p:nvPicPr>
          <p:cNvPr id="33" name="Google Shape;92;p9">
            <a:extLst>
              <a:ext uri="{FF2B5EF4-FFF2-40B4-BE49-F238E27FC236}">
                <a16:creationId xmlns:a16="http://schemas.microsoft.com/office/drawing/2014/main" id="{B19CB5FA-8EE9-6B4F-B1E8-489B261C70C4}"/>
              </a:ext>
            </a:extLst>
          </p:cNvPr>
          <p:cNvPicPr preferRelativeResize="0"/>
          <p:nvPr/>
        </p:nvPicPr>
        <p:blipFill>
          <a:blip r:embed="rId3">
            <a:alphaModFix/>
          </a:blip>
          <a:stretch>
            <a:fillRect/>
          </a:stretch>
        </p:blipFill>
        <p:spPr>
          <a:xfrm>
            <a:off x="5173708" y="2365278"/>
            <a:ext cx="207169" cy="228600"/>
          </a:xfrm>
          <a:prstGeom prst="rect">
            <a:avLst/>
          </a:prstGeom>
          <a:noFill/>
          <a:ln>
            <a:noFill/>
          </a:ln>
        </p:spPr>
      </p:pic>
      <p:pic>
        <p:nvPicPr>
          <p:cNvPr id="34" name="Google Shape;92;p9">
            <a:extLst>
              <a:ext uri="{FF2B5EF4-FFF2-40B4-BE49-F238E27FC236}">
                <a16:creationId xmlns:a16="http://schemas.microsoft.com/office/drawing/2014/main" id="{F029CBEC-7AC2-A643-A22A-2971C4C3C62E}"/>
              </a:ext>
            </a:extLst>
          </p:cNvPr>
          <p:cNvPicPr preferRelativeResize="0"/>
          <p:nvPr/>
        </p:nvPicPr>
        <p:blipFill>
          <a:blip r:embed="rId3">
            <a:alphaModFix/>
          </a:blip>
          <a:stretch>
            <a:fillRect/>
          </a:stretch>
        </p:blipFill>
        <p:spPr>
          <a:xfrm>
            <a:off x="5527496" y="2364892"/>
            <a:ext cx="207169" cy="228600"/>
          </a:xfrm>
          <a:prstGeom prst="rect">
            <a:avLst/>
          </a:prstGeom>
          <a:noFill/>
          <a:ln>
            <a:noFill/>
          </a:ln>
        </p:spPr>
      </p:pic>
      <p:pic>
        <p:nvPicPr>
          <p:cNvPr id="35" name="Google Shape;92;p9">
            <a:extLst>
              <a:ext uri="{FF2B5EF4-FFF2-40B4-BE49-F238E27FC236}">
                <a16:creationId xmlns:a16="http://schemas.microsoft.com/office/drawing/2014/main" id="{5CA0BD32-3668-F742-B73F-134AFF18C6C6}"/>
              </a:ext>
            </a:extLst>
          </p:cNvPr>
          <p:cNvPicPr preferRelativeResize="0"/>
          <p:nvPr/>
        </p:nvPicPr>
        <p:blipFill>
          <a:blip r:embed="rId3">
            <a:alphaModFix/>
          </a:blip>
          <a:stretch>
            <a:fillRect/>
          </a:stretch>
        </p:blipFill>
        <p:spPr>
          <a:xfrm>
            <a:off x="6580488" y="2149375"/>
            <a:ext cx="207169" cy="228600"/>
          </a:xfrm>
          <a:prstGeom prst="rect">
            <a:avLst/>
          </a:prstGeom>
          <a:noFill/>
          <a:ln>
            <a:noFill/>
          </a:ln>
        </p:spPr>
      </p:pic>
      <p:pic>
        <p:nvPicPr>
          <p:cNvPr id="36" name="Google Shape;92;p9">
            <a:extLst>
              <a:ext uri="{FF2B5EF4-FFF2-40B4-BE49-F238E27FC236}">
                <a16:creationId xmlns:a16="http://schemas.microsoft.com/office/drawing/2014/main" id="{F0F8DD84-15E6-9A4D-8A73-6C3C8EF97671}"/>
              </a:ext>
            </a:extLst>
          </p:cNvPr>
          <p:cNvPicPr preferRelativeResize="0"/>
          <p:nvPr/>
        </p:nvPicPr>
        <p:blipFill>
          <a:blip r:embed="rId3">
            <a:alphaModFix/>
          </a:blip>
          <a:stretch>
            <a:fillRect/>
          </a:stretch>
        </p:blipFill>
        <p:spPr>
          <a:xfrm>
            <a:off x="7052564" y="2149375"/>
            <a:ext cx="207169" cy="228600"/>
          </a:xfrm>
          <a:prstGeom prst="rect">
            <a:avLst/>
          </a:prstGeom>
          <a:noFill/>
          <a:ln>
            <a:noFill/>
          </a:ln>
        </p:spPr>
      </p:pic>
      <p:pic>
        <p:nvPicPr>
          <p:cNvPr id="37" name="Google Shape;92;p9">
            <a:extLst>
              <a:ext uri="{FF2B5EF4-FFF2-40B4-BE49-F238E27FC236}">
                <a16:creationId xmlns:a16="http://schemas.microsoft.com/office/drawing/2014/main" id="{285D0F38-404F-4941-A365-1ACF404BEDEB}"/>
              </a:ext>
            </a:extLst>
          </p:cNvPr>
          <p:cNvPicPr preferRelativeResize="0"/>
          <p:nvPr/>
        </p:nvPicPr>
        <p:blipFill>
          <a:blip r:embed="rId3">
            <a:alphaModFix/>
          </a:blip>
          <a:stretch>
            <a:fillRect/>
          </a:stretch>
        </p:blipFill>
        <p:spPr>
          <a:xfrm>
            <a:off x="6580488" y="2579055"/>
            <a:ext cx="207169" cy="228600"/>
          </a:xfrm>
          <a:prstGeom prst="rect">
            <a:avLst/>
          </a:prstGeom>
          <a:noFill/>
          <a:ln>
            <a:noFill/>
          </a:ln>
        </p:spPr>
      </p:pic>
      <p:pic>
        <p:nvPicPr>
          <p:cNvPr id="38" name="Google Shape;92;p9">
            <a:extLst>
              <a:ext uri="{FF2B5EF4-FFF2-40B4-BE49-F238E27FC236}">
                <a16:creationId xmlns:a16="http://schemas.microsoft.com/office/drawing/2014/main" id="{ED0DC977-0BB0-344F-9E73-E51E25C35852}"/>
              </a:ext>
            </a:extLst>
          </p:cNvPr>
          <p:cNvPicPr preferRelativeResize="0"/>
          <p:nvPr/>
        </p:nvPicPr>
        <p:blipFill>
          <a:blip r:embed="rId3">
            <a:alphaModFix/>
          </a:blip>
          <a:stretch>
            <a:fillRect/>
          </a:stretch>
        </p:blipFill>
        <p:spPr>
          <a:xfrm>
            <a:off x="7052564" y="2579055"/>
            <a:ext cx="207169" cy="228600"/>
          </a:xfrm>
          <a:prstGeom prst="rect">
            <a:avLst/>
          </a:prstGeom>
          <a:noFill/>
          <a:ln>
            <a:noFill/>
          </a:ln>
        </p:spPr>
      </p:pic>
      <p:pic>
        <p:nvPicPr>
          <p:cNvPr id="39" name="Google Shape;92;p9">
            <a:extLst>
              <a:ext uri="{FF2B5EF4-FFF2-40B4-BE49-F238E27FC236}">
                <a16:creationId xmlns:a16="http://schemas.microsoft.com/office/drawing/2014/main" id="{B303B32E-E6DE-F94E-8C92-AADA70ADE34D}"/>
              </a:ext>
            </a:extLst>
          </p:cNvPr>
          <p:cNvPicPr preferRelativeResize="0"/>
          <p:nvPr/>
        </p:nvPicPr>
        <p:blipFill>
          <a:blip r:embed="rId3">
            <a:alphaModFix/>
          </a:blip>
          <a:stretch>
            <a:fillRect/>
          </a:stretch>
        </p:blipFill>
        <p:spPr>
          <a:xfrm>
            <a:off x="8187454" y="2644092"/>
            <a:ext cx="207169" cy="228600"/>
          </a:xfrm>
          <a:prstGeom prst="rect">
            <a:avLst/>
          </a:prstGeom>
          <a:noFill/>
          <a:ln>
            <a:noFill/>
          </a:ln>
        </p:spPr>
      </p:pic>
      <p:pic>
        <p:nvPicPr>
          <p:cNvPr id="40" name="Google Shape;92;p9">
            <a:extLst>
              <a:ext uri="{FF2B5EF4-FFF2-40B4-BE49-F238E27FC236}">
                <a16:creationId xmlns:a16="http://schemas.microsoft.com/office/drawing/2014/main" id="{87EDD32E-DF7A-3B4A-95F2-F0F872052FBD}"/>
              </a:ext>
            </a:extLst>
          </p:cNvPr>
          <p:cNvPicPr preferRelativeResize="0"/>
          <p:nvPr/>
        </p:nvPicPr>
        <p:blipFill>
          <a:blip r:embed="rId3">
            <a:alphaModFix/>
          </a:blip>
          <a:stretch>
            <a:fillRect/>
          </a:stretch>
        </p:blipFill>
        <p:spPr>
          <a:xfrm>
            <a:off x="8659530" y="2644092"/>
            <a:ext cx="207169" cy="228600"/>
          </a:xfrm>
          <a:prstGeom prst="rect">
            <a:avLst/>
          </a:prstGeom>
          <a:noFill/>
          <a:ln>
            <a:noFill/>
          </a:ln>
        </p:spPr>
      </p:pic>
      <p:pic>
        <p:nvPicPr>
          <p:cNvPr id="41" name="Google Shape;92;p9">
            <a:extLst>
              <a:ext uri="{FF2B5EF4-FFF2-40B4-BE49-F238E27FC236}">
                <a16:creationId xmlns:a16="http://schemas.microsoft.com/office/drawing/2014/main" id="{1382B671-24FC-1443-9DCB-44A06D884B37}"/>
              </a:ext>
            </a:extLst>
          </p:cNvPr>
          <p:cNvPicPr preferRelativeResize="0"/>
          <p:nvPr/>
        </p:nvPicPr>
        <p:blipFill>
          <a:blip r:embed="rId3">
            <a:alphaModFix/>
          </a:blip>
          <a:stretch>
            <a:fillRect/>
          </a:stretch>
        </p:blipFill>
        <p:spPr>
          <a:xfrm>
            <a:off x="8187454" y="2258593"/>
            <a:ext cx="207169" cy="228600"/>
          </a:xfrm>
          <a:prstGeom prst="rect">
            <a:avLst/>
          </a:prstGeom>
          <a:noFill/>
          <a:ln>
            <a:noFill/>
          </a:ln>
        </p:spPr>
      </p:pic>
      <p:pic>
        <p:nvPicPr>
          <p:cNvPr id="42" name="Google Shape;92;p9">
            <a:extLst>
              <a:ext uri="{FF2B5EF4-FFF2-40B4-BE49-F238E27FC236}">
                <a16:creationId xmlns:a16="http://schemas.microsoft.com/office/drawing/2014/main" id="{2939E632-D7DB-E34D-BAFA-6E9CA82759AA}"/>
              </a:ext>
            </a:extLst>
          </p:cNvPr>
          <p:cNvPicPr preferRelativeResize="0"/>
          <p:nvPr/>
        </p:nvPicPr>
        <p:blipFill>
          <a:blip r:embed="rId3">
            <a:alphaModFix/>
          </a:blip>
          <a:stretch>
            <a:fillRect/>
          </a:stretch>
        </p:blipFill>
        <p:spPr>
          <a:xfrm>
            <a:off x="8659530" y="2258593"/>
            <a:ext cx="207169" cy="228600"/>
          </a:xfrm>
          <a:prstGeom prst="rect">
            <a:avLst/>
          </a:prstGeom>
          <a:noFill/>
          <a:ln>
            <a:noFill/>
          </a:ln>
        </p:spPr>
      </p:pic>
      <p:pic>
        <p:nvPicPr>
          <p:cNvPr id="43" name="Google Shape;92;p9">
            <a:extLst>
              <a:ext uri="{FF2B5EF4-FFF2-40B4-BE49-F238E27FC236}">
                <a16:creationId xmlns:a16="http://schemas.microsoft.com/office/drawing/2014/main" id="{577E2B3A-790B-C545-A3B3-81AC51B300A5}"/>
              </a:ext>
            </a:extLst>
          </p:cNvPr>
          <p:cNvPicPr preferRelativeResize="0"/>
          <p:nvPr/>
        </p:nvPicPr>
        <p:blipFill>
          <a:blip r:embed="rId3">
            <a:alphaModFix/>
          </a:blip>
          <a:stretch>
            <a:fillRect/>
          </a:stretch>
        </p:blipFill>
        <p:spPr>
          <a:xfrm>
            <a:off x="8405447" y="1938010"/>
            <a:ext cx="207169" cy="228600"/>
          </a:xfrm>
          <a:prstGeom prst="rect">
            <a:avLst/>
          </a:prstGeom>
          <a:noFill/>
          <a:ln>
            <a:noFill/>
          </a:ln>
        </p:spPr>
      </p:pic>
      <p:pic>
        <p:nvPicPr>
          <p:cNvPr id="44" name="Google Shape;92;p9">
            <a:extLst>
              <a:ext uri="{FF2B5EF4-FFF2-40B4-BE49-F238E27FC236}">
                <a16:creationId xmlns:a16="http://schemas.microsoft.com/office/drawing/2014/main" id="{FBB8BE0E-EB29-D746-8D68-76A7835B89A8}"/>
              </a:ext>
            </a:extLst>
          </p:cNvPr>
          <p:cNvPicPr preferRelativeResize="0"/>
          <p:nvPr/>
        </p:nvPicPr>
        <p:blipFill>
          <a:blip r:embed="rId3">
            <a:alphaModFix/>
          </a:blip>
          <a:stretch>
            <a:fillRect/>
          </a:stretch>
        </p:blipFill>
        <p:spPr>
          <a:xfrm>
            <a:off x="9787596" y="2753574"/>
            <a:ext cx="207169" cy="228600"/>
          </a:xfrm>
          <a:prstGeom prst="rect">
            <a:avLst/>
          </a:prstGeom>
          <a:noFill/>
          <a:ln>
            <a:noFill/>
          </a:ln>
        </p:spPr>
      </p:pic>
      <p:pic>
        <p:nvPicPr>
          <p:cNvPr id="45" name="Google Shape;92;p9">
            <a:extLst>
              <a:ext uri="{FF2B5EF4-FFF2-40B4-BE49-F238E27FC236}">
                <a16:creationId xmlns:a16="http://schemas.microsoft.com/office/drawing/2014/main" id="{E2B87D01-9781-0E40-AD0D-6A9C3574BC51}"/>
              </a:ext>
            </a:extLst>
          </p:cNvPr>
          <p:cNvPicPr preferRelativeResize="0"/>
          <p:nvPr/>
        </p:nvPicPr>
        <p:blipFill>
          <a:blip r:embed="rId3">
            <a:alphaModFix/>
          </a:blip>
          <a:stretch>
            <a:fillRect/>
          </a:stretch>
        </p:blipFill>
        <p:spPr>
          <a:xfrm>
            <a:off x="10259672" y="2753574"/>
            <a:ext cx="207169" cy="228600"/>
          </a:xfrm>
          <a:prstGeom prst="rect">
            <a:avLst/>
          </a:prstGeom>
          <a:noFill/>
          <a:ln>
            <a:noFill/>
          </a:ln>
        </p:spPr>
      </p:pic>
      <p:pic>
        <p:nvPicPr>
          <p:cNvPr id="46" name="Google Shape;92;p9">
            <a:extLst>
              <a:ext uri="{FF2B5EF4-FFF2-40B4-BE49-F238E27FC236}">
                <a16:creationId xmlns:a16="http://schemas.microsoft.com/office/drawing/2014/main" id="{4FED8C2E-7F97-E943-9E44-0EBAD8A50C0A}"/>
              </a:ext>
            </a:extLst>
          </p:cNvPr>
          <p:cNvPicPr preferRelativeResize="0"/>
          <p:nvPr/>
        </p:nvPicPr>
        <p:blipFill>
          <a:blip r:embed="rId3">
            <a:alphaModFix/>
          </a:blip>
          <a:stretch>
            <a:fillRect/>
          </a:stretch>
        </p:blipFill>
        <p:spPr>
          <a:xfrm>
            <a:off x="9787596" y="2364892"/>
            <a:ext cx="207169" cy="228600"/>
          </a:xfrm>
          <a:prstGeom prst="rect">
            <a:avLst/>
          </a:prstGeom>
          <a:noFill/>
          <a:ln>
            <a:noFill/>
          </a:ln>
        </p:spPr>
      </p:pic>
      <p:pic>
        <p:nvPicPr>
          <p:cNvPr id="47" name="Google Shape;92;p9">
            <a:extLst>
              <a:ext uri="{FF2B5EF4-FFF2-40B4-BE49-F238E27FC236}">
                <a16:creationId xmlns:a16="http://schemas.microsoft.com/office/drawing/2014/main" id="{A26A5D8F-663A-B043-BADC-D7C3E0881D91}"/>
              </a:ext>
            </a:extLst>
          </p:cNvPr>
          <p:cNvPicPr preferRelativeResize="0"/>
          <p:nvPr/>
        </p:nvPicPr>
        <p:blipFill>
          <a:blip r:embed="rId3">
            <a:alphaModFix/>
          </a:blip>
          <a:stretch>
            <a:fillRect/>
          </a:stretch>
        </p:blipFill>
        <p:spPr>
          <a:xfrm>
            <a:off x="10259672" y="2364892"/>
            <a:ext cx="207169" cy="228600"/>
          </a:xfrm>
          <a:prstGeom prst="rect">
            <a:avLst/>
          </a:prstGeom>
          <a:noFill/>
          <a:ln>
            <a:noFill/>
          </a:ln>
        </p:spPr>
      </p:pic>
      <p:pic>
        <p:nvPicPr>
          <p:cNvPr id="48" name="Google Shape;92;p9">
            <a:extLst>
              <a:ext uri="{FF2B5EF4-FFF2-40B4-BE49-F238E27FC236}">
                <a16:creationId xmlns:a16="http://schemas.microsoft.com/office/drawing/2014/main" id="{EBA1C759-5D32-A24F-A86D-5D87CF26C077}"/>
              </a:ext>
            </a:extLst>
          </p:cNvPr>
          <p:cNvPicPr preferRelativeResize="0"/>
          <p:nvPr/>
        </p:nvPicPr>
        <p:blipFill>
          <a:blip r:embed="rId3">
            <a:alphaModFix/>
          </a:blip>
          <a:stretch>
            <a:fillRect/>
          </a:stretch>
        </p:blipFill>
        <p:spPr>
          <a:xfrm>
            <a:off x="9787596" y="1976210"/>
            <a:ext cx="207169" cy="228600"/>
          </a:xfrm>
          <a:prstGeom prst="rect">
            <a:avLst/>
          </a:prstGeom>
          <a:noFill/>
          <a:ln>
            <a:noFill/>
          </a:ln>
        </p:spPr>
      </p:pic>
      <p:pic>
        <p:nvPicPr>
          <p:cNvPr id="49" name="Google Shape;92;p9">
            <a:extLst>
              <a:ext uri="{FF2B5EF4-FFF2-40B4-BE49-F238E27FC236}">
                <a16:creationId xmlns:a16="http://schemas.microsoft.com/office/drawing/2014/main" id="{2ED0FC72-5B35-D046-8F08-011FD59D44E6}"/>
              </a:ext>
            </a:extLst>
          </p:cNvPr>
          <p:cNvPicPr preferRelativeResize="0"/>
          <p:nvPr/>
        </p:nvPicPr>
        <p:blipFill>
          <a:blip r:embed="rId3">
            <a:alphaModFix/>
          </a:blip>
          <a:stretch>
            <a:fillRect/>
          </a:stretch>
        </p:blipFill>
        <p:spPr>
          <a:xfrm>
            <a:off x="10259672" y="1976210"/>
            <a:ext cx="207169" cy="228600"/>
          </a:xfrm>
          <a:prstGeom prst="rect">
            <a:avLst/>
          </a:prstGeom>
          <a:noFill/>
          <a:ln>
            <a:noFill/>
          </a:ln>
        </p:spPr>
      </p:pic>
    </p:spTree>
    <p:extLst>
      <p:ext uri="{BB962C8B-B14F-4D97-AF65-F5344CB8AC3E}">
        <p14:creationId xmlns:p14="http://schemas.microsoft.com/office/powerpoint/2010/main" val="283455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643247"/>
          </a:xfrm>
        </p:spPr>
        <p:txBody>
          <a:bodyPr/>
          <a:lstStyle/>
          <a:p>
            <a:r>
              <a:rPr lang="en-GB" b="1" dirty="0"/>
              <a:t>How many sticks are there in each group?</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CC83D94-7448-0B43-8C1C-D22C259C6BC2}"/>
              </a:ext>
            </a:extLst>
          </p:cNvPr>
          <p:cNvSpPr txBox="1"/>
          <p:nvPr/>
        </p:nvSpPr>
        <p:spPr>
          <a:xfrm>
            <a:off x="9596396" y="1787840"/>
            <a:ext cx="1196435"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40</a:t>
            </a:r>
          </a:p>
        </p:txBody>
      </p:sp>
      <p:pic>
        <p:nvPicPr>
          <p:cNvPr id="6" name="Google Shape;120;p10">
            <a:extLst>
              <a:ext uri="{FF2B5EF4-FFF2-40B4-BE49-F238E27FC236}">
                <a16:creationId xmlns:a16="http://schemas.microsoft.com/office/drawing/2014/main" id="{12B9A422-9CC0-E543-961D-5298A8DE21C4}"/>
              </a:ext>
            </a:extLst>
          </p:cNvPr>
          <p:cNvPicPr preferRelativeResize="0"/>
          <p:nvPr/>
        </p:nvPicPr>
        <p:blipFill>
          <a:blip r:embed="rId3">
            <a:alphaModFix/>
          </a:blip>
          <a:stretch>
            <a:fillRect/>
          </a:stretch>
        </p:blipFill>
        <p:spPr>
          <a:xfrm>
            <a:off x="2327757" y="1466145"/>
            <a:ext cx="1315931" cy="1282826"/>
          </a:xfrm>
          <a:prstGeom prst="rect">
            <a:avLst/>
          </a:prstGeom>
          <a:noFill/>
          <a:ln>
            <a:noFill/>
          </a:ln>
        </p:spPr>
      </p:pic>
      <p:sp>
        <p:nvSpPr>
          <p:cNvPr id="7" name="Rounded Rectangle 6">
            <a:extLst>
              <a:ext uri="{FF2B5EF4-FFF2-40B4-BE49-F238E27FC236}">
                <a16:creationId xmlns:a16="http://schemas.microsoft.com/office/drawing/2014/main" id="{A2E86409-DB44-BC4D-8163-765D2C54A53E}"/>
              </a:ext>
            </a:extLst>
          </p:cNvPr>
          <p:cNvSpPr/>
          <p:nvPr/>
        </p:nvSpPr>
        <p:spPr>
          <a:xfrm>
            <a:off x="372326" y="1343891"/>
            <a:ext cx="8785529" cy="1468582"/>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8" name="Google Shape;120;p10">
            <a:extLst>
              <a:ext uri="{FF2B5EF4-FFF2-40B4-BE49-F238E27FC236}">
                <a16:creationId xmlns:a16="http://schemas.microsoft.com/office/drawing/2014/main" id="{6D04C94F-E324-D842-9265-BC054A6033DF}"/>
              </a:ext>
            </a:extLst>
          </p:cNvPr>
          <p:cNvPicPr preferRelativeResize="0"/>
          <p:nvPr/>
        </p:nvPicPr>
        <p:blipFill>
          <a:blip r:embed="rId3">
            <a:alphaModFix/>
          </a:blip>
          <a:stretch>
            <a:fillRect/>
          </a:stretch>
        </p:blipFill>
        <p:spPr>
          <a:xfrm>
            <a:off x="3364516" y="1508480"/>
            <a:ext cx="1315931" cy="1282826"/>
          </a:xfrm>
          <a:prstGeom prst="rect">
            <a:avLst/>
          </a:prstGeom>
          <a:noFill/>
          <a:ln>
            <a:noFill/>
          </a:ln>
        </p:spPr>
      </p:pic>
      <p:pic>
        <p:nvPicPr>
          <p:cNvPr id="9" name="Google Shape;120;p10">
            <a:extLst>
              <a:ext uri="{FF2B5EF4-FFF2-40B4-BE49-F238E27FC236}">
                <a16:creationId xmlns:a16="http://schemas.microsoft.com/office/drawing/2014/main" id="{ABD0C43A-CEE7-CD4F-BE40-A7385CA668C3}"/>
              </a:ext>
            </a:extLst>
          </p:cNvPr>
          <p:cNvPicPr preferRelativeResize="0"/>
          <p:nvPr/>
        </p:nvPicPr>
        <p:blipFill>
          <a:blip r:embed="rId3">
            <a:alphaModFix/>
          </a:blip>
          <a:stretch>
            <a:fillRect/>
          </a:stretch>
        </p:blipFill>
        <p:spPr>
          <a:xfrm>
            <a:off x="4401275" y="1466145"/>
            <a:ext cx="1315931" cy="1282826"/>
          </a:xfrm>
          <a:prstGeom prst="rect">
            <a:avLst/>
          </a:prstGeom>
          <a:noFill/>
          <a:ln>
            <a:noFill/>
          </a:ln>
        </p:spPr>
      </p:pic>
      <p:pic>
        <p:nvPicPr>
          <p:cNvPr id="10" name="Google Shape;120;p10">
            <a:extLst>
              <a:ext uri="{FF2B5EF4-FFF2-40B4-BE49-F238E27FC236}">
                <a16:creationId xmlns:a16="http://schemas.microsoft.com/office/drawing/2014/main" id="{98F25B47-B755-014E-A9D9-C808792EDE66}"/>
              </a:ext>
            </a:extLst>
          </p:cNvPr>
          <p:cNvPicPr preferRelativeResize="0"/>
          <p:nvPr/>
        </p:nvPicPr>
        <p:blipFill>
          <a:blip r:embed="rId3">
            <a:alphaModFix/>
          </a:blip>
          <a:stretch>
            <a:fillRect/>
          </a:stretch>
        </p:blipFill>
        <p:spPr>
          <a:xfrm>
            <a:off x="5438034" y="1508480"/>
            <a:ext cx="1315931" cy="1282826"/>
          </a:xfrm>
          <a:prstGeom prst="rect">
            <a:avLst/>
          </a:prstGeom>
          <a:noFill/>
          <a:ln>
            <a:noFill/>
          </a:ln>
        </p:spPr>
      </p:pic>
      <p:pic>
        <p:nvPicPr>
          <p:cNvPr id="11" name="Google Shape;120;p10">
            <a:extLst>
              <a:ext uri="{FF2B5EF4-FFF2-40B4-BE49-F238E27FC236}">
                <a16:creationId xmlns:a16="http://schemas.microsoft.com/office/drawing/2014/main" id="{5D3838CC-405A-B84B-A85F-84AC04C96035}"/>
              </a:ext>
            </a:extLst>
          </p:cNvPr>
          <p:cNvPicPr preferRelativeResize="0"/>
          <p:nvPr/>
        </p:nvPicPr>
        <p:blipFill>
          <a:blip r:embed="rId3">
            <a:alphaModFix/>
          </a:blip>
          <a:stretch>
            <a:fillRect/>
          </a:stretch>
        </p:blipFill>
        <p:spPr>
          <a:xfrm>
            <a:off x="593035" y="3112615"/>
            <a:ext cx="1315931" cy="1282826"/>
          </a:xfrm>
          <a:prstGeom prst="rect">
            <a:avLst/>
          </a:prstGeom>
          <a:noFill/>
          <a:ln>
            <a:noFill/>
          </a:ln>
        </p:spPr>
      </p:pic>
      <p:sp>
        <p:nvSpPr>
          <p:cNvPr id="12" name="Rounded Rectangle 11">
            <a:extLst>
              <a:ext uri="{FF2B5EF4-FFF2-40B4-BE49-F238E27FC236}">
                <a16:creationId xmlns:a16="http://schemas.microsoft.com/office/drawing/2014/main" id="{567A1973-ED10-C04E-8D2D-AD575BBB5EA6}"/>
              </a:ext>
            </a:extLst>
          </p:cNvPr>
          <p:cNvSpPr/>
          <p:nvPr/>
        </p:nvSpPr>
        <p:spPr>
          <a:xfrm>
            <a:off x="364450" y="3019737"/>
            <a:ext cx="8793405" cy="1468582"/>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3" name="Google Shape;120;p10">
            <a:extLst>
              <a:ext uri="{FF2B5EF4-FFF2-40B4-BE49-F238E27FC236}">
                <a16:creationId xmlns:a16="http://schemas.microsoft.com/office/drawing/2014/main" id="{7A0D4802-4FAA-164B-99DA-2F9267B47FD6}"/>
              </a:ext>
            </a:extLst>
          </p:cNvPr>
          <p:cNvPicPr preferRelativeResize="0"/>
          <p:nvPr/>
        </p:nvPicPr>
        <p:blipFill>
          <a:blip r:embed="rId3">
            <a:alphaModFix/>
          </a:blip>
          <a:stretch>
            <a:fillRect/>
          </a:stretch>
        </p:blipFill>
        <p:spPr>
          <a:xfrm>
            <a:off x="1629794" y="3154950"/>
            <a:ext cx="1315931" cy="1282826"/>
          </a:xfrm>
          <a:prstGeom prst="rect">
            <a:avLst/>
          </a:prstGeom>
          <a:noFill/>
          <a:ln>
            <a:noFill/>
          </a:ln>
        </p:spPr>
      </p:pic>
      <p:pic>
        <p:nvPicPr>
          <p:cNvPr id="14" name="Google Shape;120;p10">
            <a:extLst>
              <a:ext uri="{FF2B5EF4-FFF2-40B4-BE49-F238E27FC236}">
                <a16:creationId xmlns:a16="http://schemas.microsoft.com/office/drawing/2014/main" id="{AB997775-DD8A-D340-9A4B-9552CAA30389}"/>
              </a:ext>
            </a:extLst>
          </p:cNvPr>
          <p:cNvPicPr preferRelativeResize="0"/>
          <p:nvPr/>
        </p:nvPicPr>
        <p:blipFill>
          <a:blip r:embed="rId3">
            <a:alphaModFix/>
          </a:blip>
          <a:stretch>
            <a:fillRect/>
          </a:stretch>
        </p:blipFill>
        <p:spPr>
          <a:xfrm>
            <a:off x="2666553" y="3112615"/>
            <a:ext cx="1315931" cy="1282826"/>
          </a:xfrm>
          <a:prstGeom prst="rect">
            <a:avLst/>
          </a:prstGeom>
          <a:noFill/>
          <a:ln>
            <a:noFill/>
          </a:ln>
        </p:spPr>
      </p:pic>
      <p:pic>
        <p:nvPicPr>
          <p:cNvPr id="15" name="Google Shape;120;p10">
            <a:extLst>
              <a:ext uri="{FF2B5EF4-FFF2-40B4-BE49-F238E27FC236}">
                <a16:creationId xmlns:a16="http://schemas.microsoft.com/office/drawing/2014/main" id="{E522A4F1-EF4A-AD4B-A2F4-F0E21295757D}"/>
              </a:ext>
            </a:extLst>
          </p:cNvPr>
          <p:cNvPicPr preferRelativeResize="0"/>
          <p:nvPr/>
        </p:nvPicPr>
        <p:blipFill>
          <a:blip r:embed="rId3">
            <a:alphaModFix/>
          </a:blip>
          <a:stretch>
            <a:fillRect/>
          </a:stretch>
        </p:blipFill>
        <p:spPr>
          <a:xfrm>
            <a:off x="3703312" y="3154950"/>
            <a:ext cx="1315931" cy="1282826"/>
          </a:xfrm>
          <a:prstGeom prst="rect">
            <a:avLst/>
          </a:prstGeom>
          <a:noFill/>
          <a:ln>
            <a:noFill/>
          </a:ln>
        </p:spPr>
      </p:pic>
      <p:pic>
        <p:nvPicPr>
          <p:cNvPr id="16" name="Google Shape;120;p10">
            <a:extLst>
              <a:ext uri="{FF2B5EF4-FFF2-40B4-BE49-F238E27FC236}">
                <a16:creationId xmlns:a16="http://schemas.microsoft.com/office/drawing/2014/main" id="{70BCC36D-99EA-8C4F-A58C-5B6EB2F74AB3}"/>
              </a:ext>
            </a:extLst>
          </p:cNvPr>
          <p:cNvPicPr preferRelativeResize="0"/>
          <p:nvPr/>
        </p:nvPicPr>
        <p:blipFill>
          <a:blip r:embed="rId3">
            <a:alphaModFix/>
          </a:blip>
          <a:stretch>
            <a:fillRect/>
          </a:stretch>
        </p:blipFill>
        <p:spPr>
          <a:xfrm>
            <a:off x="600911" y="4788461"/>
            <a:ext cx="1315931" cy="1282826"/>
          </a:xfrm>
          <a:prstGeom prst="rect">
            <a:avLst/>
          </a:prstGeom>
          <a:noFill/>
          <a:ln>
            <a:noFill/>
          </a:ln>
        </p:spPr>
      </p:pic>
      <p:sp>
        <p:nvSpPr>
          <p:cNvPr id="17" name="Rounded Rectangle 16">
            <a:extLst>
              <a:ext uri="{FF2B5EF4-FFF2-40B4-BE49-F238E27FC236}">
                <a16:creationId xmlns:a16="http://schemas.microsoft.com/office/drawing/2014/main" id="{774B05BC-6565-3E4A-8ADC-C8368D87D86A}"/>
              </a:ext>
            </a:extLst>
          </p:cNvPr>
          <p:cNvSpPr/>
          <p:nvPr/>
        </p:nvSpPr>
        <p:spPr>
          <a:xfrm>
            <a:off x="372326" y="4695583"/>
            <a:ext cx="8793405" cy="1468582"/>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8" name="Google Shape;120;p10">
            <a:extLst>
              <a:ext uri="{FF2B5EF4-FFF2-40B4-BE49-F238E27FC236}">
                <a16:creationId xmlns:a16="http://schemas.microsoft.com/office/drawing/2014/main" id="{C8AF5E13-3FF0-CE44-A2C9-DB86752B167C}"/>
              </a:ext>
            </a:extLst>
          </p:cNvPr>
          <p:cNvPicPr preferRelativeResize="0"/>
          <p:nvPr/>
        </p:nvPicPr>
        <p:blipFill>
          <a:blip r:embed="rId3">
            <a:alphaModFix/>
          </a:blip>
          <a:stretch>
            <a:fillRect/>
          </a:stretch>
        </p:blipFill>
        <p:spPr>
          <a:xfrm>
            <a:off x="3998098" y="4788461"/>
            <a:ext cx="1315931" cy="1282826"/>
          </a:xfrm>
          <a:prstGeom prst="rect">
            <a:avLst/>
          </a:prstGeom>
          <a:noFill/>
          <a:ln>
            <a:noFill/>
          </a:ln>
        </p:spPr>
      </p:pic>
      <p:pic>
        <p:nvPicPr>
          <p:cNvPr id="20" name="Google Shape;120;p10">
            <a:extLst>
              <a:ext uri="{FF2B5EF4-FFF2-40B4-BE49-F238E27FC236}">
                <a16:creationId xmlns:a16="http://schemas.microsoft.com/office/drawing/2014/main" id="{9BB15033-1D1C-1249-8596-0FF1F49F39FB}"/>
              </a:ext>
            </a:extLst>
          </p:cNvPr>
          <p:cNvPicPr preferRelativeResize="0"/>
          <p:nvPr/>
        </p:nvPicPr>
        <p:blipFill>
          <a:blip r:embed="rId3">
            <a:alphaModFix/>
          </a:blip>
          <a:stretch>
            <a:fillRect/>
          </a:stretch>
        </p:blipFill>
        <p:spPr>
          <a:xfrm>
            <a:off x="7396497" y="4788461"/>
            <a:ext cx="1315931" cy="1282826"/>
          </a:xfrm>
          <a:prstGeom prst="rect">
            <a:avLst/>
          </a:prstGeom>
          <a:noFill/>
          <a:ln>
            <a:noFill/>
          </a:ln>
        </p:spPr>
      </p:pic>
      <p:pic>
        <p:nvPicPr>
          <p:cNvPr id="21" name="Google Shape;120;p10">
            <a:extLst>
              <a:ext uri="{FF2B5EF4-FFF2-40B4-BE49-F238E27FC236}">
                <a16:creationId xmlns:a16="http://schemas.microsoft.com/office/drawing/2014/main" id="{1CD90FBF-49C3-9040-9178-838CF860CB90}"/>
              </a:ext>
            </a:extLst>
          </p:cNvPr>
          <p:cNvPicPr preferRelativeResize="0"/>
          <p:nvPr/>
        </p:nvPicPr>
        <p:blipFill>
          <a:blip r:embed="rId3">
            <a:alphaModFix/>
          </a:blip>
          <a:stretch>
            <a:fillRect/>
          </a:stretch>
        </p:blipFill>
        <p:spPr>
          <a:xfrm>
            <a:off x="4815558" y="3104407"/>
            <a:ext cx="1315931" cy="1282826"/>
          </a:xfrm>
          <a:prstGeom prst="rect">
            <a:avLst/>
          </a:prstGeom>
          <a:noFill/>
          <a:ln>
            <a:noFill/>
          </a:ln>
        </p:spPr>
      </p:pic>
      <p:pic>
        <p:nvPicPr>
          <p:cNvPr id="22" name="Google Shape;120;p10">
            <a:extLst>
              <a:ext uri="{FF2B5EF4-FFF2-40B4-BE49-F238E27FC236}">
                <a16:creationId xmlns:a16="http://schemas.microsoft.com/office/drawing/2014/main" id="{95DFF5ED-FB46-1A41-8CCD-35F8B0A5B7EE}"/>
              </a:ext>
            </a:extLst>
          </p:cNvPr>
          <p:cNvPicPr preferRelativeResize="0"/>
          <p:nvPr/>
        </p:nvPicPr>
        <p:blipFill>
          <a:blip r:embed="rId3">
            <a:alphaModFix/>
          </a:blip>
          <a:stretch>
            <a:fillRect/>
          </a:stretch>
        </p:blipFill>
        <p:spPr>
          <a:xfrm>
            <a:off x="5874460" y="3112615"/>
            <a:ext cx="1315931" cy="1282826"/>
          </a:xfrm>
          <a:prstGeom prst="rect">
            <a:avLst/>
          </a:prstGeom>
          <a:noFill/>
          <a:ln>
            <a:noFill/>
          </a:ln>
        </p:spPr>
      </p:pic>
      <p:pic>
        <p:nvPicPr>
          <p:cNvPr id="23" name="Google Shape;120;p10">
            <a:extLst>
              <a:ext uri="{FF2B5EF4-FFF2-40B4-BE49-F238E27FC236}">
                <a16:creationId xmlns:a16="http://schemas.microsoft.com/office/drawing/2014/main" id="{03C000F7-371E-DD4A-8ECD-2BEFB0096B84}"/>
              </a:ext>
            </a:extLst>
          </p:cNvPr>
          <p:cNvPicPr preferRelativeResize="0"/>
          <p:nvPr/>
        </p:nvPicPr>
        <p:blipFill>
          <a:blip r:embed="rId3">
            <a:alphaModFix/>
          </a:blip>
          <a:stretch>
            <a:fillRect/>
          </a:stretch>
        </p:blipFill>
        <p:spPr>
          <a:xfrm>
            <a:off x="6986706" y="3154950"/>
            <a:ext cx="1315931" cy="1282826"/>
          </a:xfrm>
          <a:prstGeom prst="rect">
            <a:avLst/>
          </a:prstGeom>
          <a:noFill/>
          <a:ln>
            <a:noFill/>
          </a:ln>
        </p:spPr>
      </p:pic>
      <p:sp>
        <p:nvSpPr>
          <p:cNvPr id="24" name="TextBox 23">
            <a:extLst>
              <a:ext uri="{FF2B5EF4-FFF2-40B4-BE49-F238E27FC236}">
                <a16:creationId xmlns:a16="http://schemas.microsoft.com/office/drawing/2014/main" id="{B535102A-4AC6-B340-A46D-38927B5CA5FB}"/>
              </a:ext>
            </a:extLst>
          </p:cNvPr>
          <p:cNvSpPr txBox="1"/>
          <p:nvPr/>
        </p:nvSpPr>
        <p:spPr>
          <a:xfrm>
            <a:off x="9596395" y="3520295"/>
            <a:ext cx="1196435"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70</a:t>
            </a:r>
          </a:p>
        </p:txBody>
      </p:sp>
      <p:sp>
        <p:nvSpPr>
          <p:cNvPr id="25" name="TextBox 24">
            <a:extLst>
              <a:ext uri="{FF2B5EF4-FFF2-40B4-BE49-F238E27FC236}">
                <a16:creationId xmlns:a16="http://schemas.microsoft.com/office/drawing/2014/main" id="{191EFC0A-3D2F-7D4C-BBC0-0CB1DE735B04}"/>
              </a:ext>
            </a:extLst>
          </p:cNvPr>
          <p:cNvSpPr txBox="1"/>
          <p:nvPr/>
        </p:nvSpPr>
        <p:spPr>
          <a:xfrm>
            <a:off x="9596394" y="5193546"/>
            <a:ext cx="1196435"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30</a:t>
            </a:r>
          </a:p>
        </p:txBody>
      </p:sp>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Complete the number line (increasing in 1s)</a:t>
            </a:r>
          </a:p>
          <a:p>
            <a:pPr>
              <a:lnSpc>
                <a:spcPct val="110000"/>
              </a:lnSpc>
            </a:pPr>
            <a:r>
              <a:rPr lang="en-GB" dirty="0"/>
              <a:t>Let’s Learn</a:t>
            </a:r>
          </a:p>
          <a:p>
            <a:pPr>
              <a:lnSpc>
                <a:spcPct val="110000"/>
              </a:lnSpc>
            </a:pPr>
            <a:r>
              <a:rPr lang="en-GB" dirty="0"/>
              <a:t>Follow Me – Complete the number line (increasing in tens)</a:t>
            </a:r>
          </a:p>
          <a:p>
            <a:pPr>
              <a:lnSpc>
                <a:spcPct val="110000"/>
              </a:lnSpc>
            </a:pPr>
            <a:r>
              <a:rPr lang="en-GB" dirty="0"/>
              <a:t>Your Turn (1) – Complete the number line (increasing in tens)</a:t>
            </a:r>
          </a:p>
          <a:p>
            <a:pPr>
              <a:lnSpc>
                <a:spcPct val="110000"/>
              </a:lnSpc>
            </a:pPr>
            <a:r>
              <a:rPr lang="en-GB" dirty="0"/>
              <a:t>Follow Me – Which number is being pointed to</a:t>
            </a:r>
          </a:p>
          <a:p>
            <a:pPr>
              <a:lnSpc>
                <a:spcPct val="110000"/>
              </a:lnSpc>
            </a:pPr>
            <a:r>
              <a:rPr lang="en-GB" dirty="0"/>
              <a:t>Your Turn (2) – Which number is being pointed to</a:t>
            </a:r>
          </a:p>
          <a:p>
            <a:pPr>
              <a:lnSpc>
                <a:spcPct val="110000"/>
              </a:lnSpc>
            </a:pPr>
            <a:r>
              <a:rPr lang="en-GB" dirty="0"/>
              <a:t>Follow Me – Is the Mathling right </a:t>
            </a:r>
          </a:p>
          <a:p>
            <a:pPr>
              <a:lnSpc>
                <a:spcPct val="110000"/>
              </a:lnSpc>
            </a:pPr>
            <a:r>
              <a:rPr lang="en-GB" dirty="0"/>
              <a:t>Your Turn (3) – Draw arrows on the number line and identify the mistakes</a:t>
            </a:r>
          </a:p>
          <a:p>
            <a:pPr>
              <a:lnSpc>
                <a:spcPct val="110000"/>
              </a:lnSpc>
            </a:pPr>
            <a:r>
              <a:rPr lang="en-GB" dirty="0"/>
              <a:t>Let’s Reflect </a:t>
            </a:r>
          </a:p>
          <a:p>
            <a:pPr>
              <a:lnSpc>
                <a:spcPct val="110000"/>
              </a:lnSpc>
            </a:pPr>
            <a:r>
              <a:rPr lang="en-GB" dirty="0"/>
              <a:t>Support Slides – Based on counting in tens</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1228691712"/>
              </p:ext>
            </p:extLst>
          </p:nvPr>
        </p:nvGraphicFramePr>
        <p:xfrm>
          <a:off x="263524" y="1155866"/>
          <a:ext cx="11736388" cy="73660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number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interval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r>
                        <a:rPr lang="en-GB" dirty="0">
                          <a:solidFill>
                            <a:srgbClr val="222222"/>
                          </a:solidFill>
                          <a:latin typeface="Century Gothic" panose="020B0502020202020204" pitchFamily="34" charset="0"/>
                        </a:rPr>
                        <a:t>division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rgbClr val="22222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4"/>
            <a:ext cx="11736887" cy="561626"/>
          </a:xfrm>
        </p:spPr>
        <p:txBody>
          <a:bodyPr/>
          <a:lstStyle/>
          <a:p>
            <a:r>
              <a:rPr lang="en-GB" b="1" dirty="0"/>
              <a:t>Which number is the arrow pointing to? </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8</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90</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80</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70</a:t>
            </a:r>
          </a:p>
        </p:txBody>
      </p:sp>
      <p:grpSp>
        <p:nvGrpSpPr>
          <p:cNvPr id="8" name="Google Shape;328;p19">
            <a:extLst>
              <a:ext uri="{FF2B5EF4-FFF2-40B4-BE49-F238E27FC236}">
                <a16:creationId xmlns:a16="http://schemas.microsoft.com/office/drawing/2014/main" id="{77D7596C-E887-1241-8289-91DB84F018AA}"/>
              </a:ext>
            </a:extLst>
          </p:cNvPr>
          <p:cNvGrpSpPr/>
          <p:nvPr/>
        </p:nvGrpSpPr>
        <p:grpSpPr>
          <a:xfrm>
            <a:off x="1836829" y="2305571"/>
            <a:ext cx="9072523" cy="710761"/>
            <a:chOff x="0" y="2634211"/>
            <a:chExt cx="9394764" cy="840939"/>
          </a:xfrm>
        </p:grpSpPr>
        <p:pic>
          <p:nvPicPr>
            <p:cNvPr id="9" name="Google Shape;329;p19">
              <a:extLst>
                <a:ext uri="{FF2B5EF4-FFF2-40B4-BE49-F238E27FC236}">
                  <a16:creationId xmlns:a16="http://schemas.microsoft.com/office/drawing/2014/main" id="{01C7F161-E981-F04E-8AA5-B4DE3C1E3107}"/>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10" name="Google Shape;330;p19">
              <a:extLst>
                <a:ext uri="{FF2B5EF4-FFF2-40B4-BE49-F238E27FC236}">
                  <a16:creationId xmlns:a16="http://schemas.microsoft.com/office/drawing/2014/main" id="{4953AE2F-ED32-A949-90C0-9B082D664B13}"/>
                </a:ext>
              </a:extLst>
            </p:cNvPr>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0</a:t>
              </a:r>
              <a:endParaRPr sz="1800" dirty="0">
                <a:latin typeface="Nunito Sans"/>
                <a:ea typeface="Nunito Sans"/>
                <a:cs typeface="Nunito Sans"/>
                <a:sym typeface="Nunito Sans"/>
              </a:endParaRPr>
            </a:p>
          </p:txBody>
        </p:sp>
        <p:sp>
          <p:nvSpPr>
            <p:cNvPr id="11" name="Google Shape;340;p19">
              <a:extLst>
                <a:ext uri="{FF2B5EF4-FFF2-40B4-BE49-F238E27FC236}">
                  <a16:creationId xmlns:a16="http://schemas.microsoft.com/office/drawing/2014/main" id="{827EC1A0-4E5D-9F40-BB6B-6DC1D1EDFD7D}"/>
                </a:ext>
              </a:extLst>
            </p:cNvPr>
            <p:cNvSpPr txBox="1"/>
            <p:nvPr/>
          </p:nvSpPr>
          <p:spPr>
            <a:xfrm>
              <a:off x="8583446" y="2928850"/>
              <a:ext cx="811318"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100</a:t>
              </a:r>
              <a:endParaRPr sz="1800" dirty="0">
                <a:latin typeface="Nunito Sans"/>
                <a:ea typeface="Nunito Sans"/>
                <a:cs typeface="Nunito Sans"/>
                <a:sym typeface="Nunito Sans"/>
              </a:endParaRPr>
            </a:p>
          </p:txBody>
        </p:sp>
      </p:grpSp>
      <p:sp>
        <p:nvSpPr>
          <p:cNvPr id="12" name="Right Arrow 11">
            <a:extLst>
              <a:ext uri="{FF2B5EF4-FFF2-40B4-BE49-F238E27FC236}">
                <a16:creationId xmlns:a16="http://schemas.microsoft.com/office/drawing/2014/main" id="{56C22943-705D-FF49-848E-5BBC61A3E073}"/>
              </a:ext>
            </a:extLst>
          </p:cNvPr>
          <p:cNvSpPr/>
          <p:nvPr/>
        </p:nvSpPr>
        <p:spPr>
          <a:xfrm rot="5400000">
            <a:off x="8409803" y="1652147"/>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use a number line to 100 (1)</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66317"/>
          </a:xfrm>
        </p:spPr>
        <p:txBody>
          <a:bodyPr/>
          <a:lstStyle/>
          <a:p>
            <a:r>
              <a:rPr lang="en-GB" b="1" dirty="0"/>
              <a:t>Which numbers are missing from the number line? </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6" name="Google Shape;328;p19">
            <a:extLst>
              <a:ext uri="{FF2B5EF4-FFF2-40B4-BE49-F238E27FC236}">
                <a16:creationId xmlns:a16="http://schemas.microsoft.com/office/drawing/2014/main" id="{B96DDF45-F46F-F048-9C5C-2B7DB6F36EAE}"/>
              </a:ext>
            </a:extLst>
          </p:cNvPr>
          <p:cNvGrpSpPr/>
          <p:nvPr/>
        </p:nvGrpSpPr>
        <p:grpSpPr>
          <a:xfrm>
            <a:off x="1784210" y="3389180"/>
            <a:ext cx="8770753" cy="710761"/>
            <a:chOff x="152400" y="2634211"/>
            <a:chExt cx="9082275" cy="840939"/>
          </a:xfrm>
        </p:grpSpPr>
        <p:pic>
          <p:nvPicPr>
            <p:cNvPr id="7" name="Google Shape;329;p19">
              <a:extLst>
                <a:ext uri="{FF2B5EF4-FFF2-40B4-BE49-F238E27FC236}">
                  <a16:creationId xmlns:a16="http://schemas.microsoft.com/office/drawing/2014/main" id="{01A7B6B3-4E2B-EF43-95FB-F9931FDDD78F}"/>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1;p19">
              <a:extLst>
                <a:ext uri="{FF2B5EF4-FFF2-40B4-BE49-F238E27FC236}">
                  <a16:creationId xmlns:a16="http://schemas.microsoft.com/office/drawing/2014/main" id="{2A592B2B-9D81-7845-8F09-7E2B330E58FB}"/>
                </a:ext>
              </a:extLst>
            </p:cNvPr>
            <p:cNvSpPr txBox="1"/>
            <p:nvPr/>
          </p:nvSpPr>
          <p:spPr>
            <a:xfrm>
              <a:off x="848350"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Nunito Sans"/>
                  <a:ea typeface="Nunito Sans"/>
                  <a:cs typeface="Nunito Sans"/>
                  <a:sym typeface="Nunito Sans"/>
                </a:rPr>
                <a:t>1</a:t>
              </a:r>
              <a:endParaRPr sz="1800">
                <a:latin typeface="Nunito Sans"/>
                <a:ea typeface="Nunito Sans"/>
                <a:cs typeface="Nunito Sans"/>
                <a:sym typeface="Nunito Sans"/>
              </a:endParaRPr>
            </a:p>
          </p:txBody>
        </p:sp>
        <p:sp>
          <p:nvSpPr>
            <p:cNvPr id="10" name="Google Shape;332;p19">
              <a:extLst>
                <a:ext uri="{FF2B5EF4-FFF2-40B4-BE49-F238E27FC236}">
                  <a16:creationId xmlns:a16="http://schemas.microsoft.com/office/drawing/2014/main" id="{45D42C54-0E67-F54F-B77A-ED7A9DB180E6}"/>
                </a:ext>
              </a:extLst>
            </p:cNvPr>
            <p:cNvSpPr txBox="1"/>
            <p:nvPr/>
          </p:nvSpPr>
          <p:spPr>
            <a:xfrm>
              <a:off x="1750125"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Nunito Sans"/>
                  <a:ea typeface="Nunito Sans"/>
                  <a:cs typeface="Nunito Sans"/>
                  <a:sym typeface="Nunito Sans"/>
                </a:rPr>
                <a:t>2</a:t>
              </a:r>
              <a:endParaRPr sz="1800">
                <a:latin typeface="Nunito Sans"/>
                <a:ea typeface="Nunito Sans"/>
                <a:cs typeface="Nunito Sans"/>
                <a:sym typeface="Nunito Sans"/>
              </a:endParaRPr>
            </a:p>
          </p:txBody>
        </p:sp>
        <p:sp>
          <p:nvSpPr>
            <p:cNvPr id="13" name="Google Shape;335;p19">
              <a:extLst>
                <a:ext uri="{FF2B5EF4-FFF2-40B4-BE49-F238E27FC236}">
                  <a16:creationId xmlns:a16="http://schemas.microsoft.com/office/drawing/2014/main" id="{6B3E0AF7-067D-7F4B-8C40-E9E97DA5258D}"/>
                </a:ext>
              </a:extLst>
            </p:cNvPr>
            <p:cNvSpPr txBox="1"/>
            <p:nvPr/>
          </p:nvSpPr>
          <p:spPr>
            <a:xfrm>
              <a:off x="4398300"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Nunito Sans"/>
                  <a:ea typeface="Nunito Sans"/>
                  <a:cs typeface="Nunito Sans"/>
                  <a:sym typeface="Nunito Sans"/>
                </a:rPr>
                <a:t>5</a:t>
              </a:r>
              <a:endParaRPr sz="1800">
                <a:latin typeface="Nunito Sans"/>
                <a:ea typeface="Nunito Sans"/>
                <a:cs typeface="Nunito Sans"/>
                <a:sym typeface="Nunito Sans"/>
              </a:endParaRPr>
            </a:p>
          </p:txBody>
        </p:sp>
        <p:sp>
          <p:nvSpPr>
            <p:cNvPr id="16" name="Google Shape;338;p19">
              <a:extLst>
                <a:ext uri="{FF2B5EF4-FFF2-40B4-BE49-F238E27FC236}">
                  <a16:creationId xmlns:a16="http://schemas.microsoft.com/office/drawing/2014/main" id="{C20F1AC5-E8B0-D34A-B9C0-7762150087A8}"/>
                </a:ext>
              </a:extLst>
            </p:cNvPr>
            <p:cNvSpPr txBox="1"/>
            <p:nvPr/>
          </p:nvSpPr>
          <p:spPr>
            <a:xfrm>
              <a:off x="7043475"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Nunito Sans"/>
                  <a:ea typeface="Nunito Sans"/>
                  <a:cs typeface="Nunito Sans"/>
                  <a:sym typeface="Nunito Sans"/>
                </a:rPr>
                <a:t>8</a:t>
              </a:r>
              <a:endParaRPr sz="1800">
                <a:latin typeface="Nunito Sans"/>
                <a:ea typeface="Nunito Sans"/>
                <a:cs typeface="Nunito Sans"/>
                <a:sym typeface="Nunito Sans"/>
              </a:endParaRPr>
            </a:p>
          </p:txBody>
        </p:sp>
        <p:sp>
          <p:nvSpPr>
            <p:cNvPr id="18" name="Google Shape;340;p19">
              <a:extLst>
                <a:ext uri="{FF2B5EF4-FFF2-40B4-BE49-F238E27FC236}">
                  <a16:creationId xmlns:a16="http://schemas.microsoft.com/office/drawing/2014/main" id="{3BC30AA4-6868-C840-99B4-DBD3B7EF82E8}"/>
                </a:ext>
              </a:extLst>
            </p:cNvPr>
            <p:cNvSpPr txBox="1"/>
            <p:nvPr/>
          </p:nvSpPr>
          <p:spPr>
            <a:xfrm>
              <a:off x="8683875" y="2928850"/>
              <a:ext cx="5508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Nunito Sans"/>
                  <a:ea typeface="Nunito Sans"/>
                  <a:cs typeface="Nunito Sans"/>
                  <a:sym typeface="Nunito Sans"/>
                </a:rPr>
                <a:t>10</a:t>
              </a:r>
              <a:endParaRPr sz="1800">
                <a:latin typeface="Nunito Sans"/>
                <a:ea typeface="Nunito Sans"/>
                <a:cs typeface="Nunito Sans"/>
                <a:sym typeface="Nunito Sans"/>
              </a:endParaRPr>
            </a:p>
          </p:txBody>
        </p:sp>
      </p:grpSp>
      <p:sp>
        <p:nvSpPr>
          <p:cNvPr id="19" name="Google Shape;330;p19">
            <a:extLst>
              <a:ext uri="{FF2B5EF4-FFF2-40B4-BE49-F238E27FC236}">
                <a16:creationId xmlns:a16="http://schemas.microsoft.com/office/drawing/2014/main" id="{AEA88C3E-C9BC-1340-91AF-3FDFA9DB85A5}"/>
              </a:ext>
            </a:extLst>
          </p:cNvPr>
          <p:cNvSpPr txBox="1"/>
          <p:nvPr/>
        </p:nvSpPr>
        <p:spPr>
          <a:xfrm>
            <a:off x="1637037" y="3638209"/>
            <a:ext cx="335484"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0</a:t>
            </a:r>
            <a:endParaRPr sz="1800" dirty="0">
              <a:solidFill>
                <a:srgbClr val="43A047"/>
              </a:solidFill>
              <a:latin typeface="Nunito Sans"/>
              <a:ea typeface="Nunito Sans"/>
              <a:cs typeface="Nunito Sans"/>
              <a:sym typeface="Nunito Sans"/>
            </a:endParaRPr>
          </a:p>
        </p:txBody>
      </p:sp>
      <p:sp>
        <p:nvSpPr>
          <p:cNvPr id="20" name="Google Shape;333;p19">
            <a:extLst>
              <a:ext uri="{FF2B5EF4-FFF2-40B4-BE49-F238E27FC236}">
                <a16:creationId xmlns:a16="http://schemas.microsoft.com/office/drawing/2014/main" id="{AA8E1654-B607-B941-95C4-84E14A74CF71}"/>
              </a:ext>
            </a:extLst>
          </p:cNvPr>
          <p:cNvSpPr txBox="1"/>
          <p:nvPr/>
        </p:nvSpPr>
        <p:spPr>
          <a:xfrm>
            <a:off x="4165723" y="3638209"/>
            <a:ext cx="335484"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43A047"/>
                </a:solidFill>
                <a:latin typeface="Nunito Sans"/>
                <a:ea typeface="Nunito Sans"/>
                <a:cs typeface="Nunito Sans"/>
                <a:sym typeface="Nunito Sans"/>
              </a:rPr>
              <a:t>3</a:t>
            </a:r>
            <a:endParaRPr sz="1800">
              <a:solidFill>
                <a:srgbClr val="43A047"/>
              </a:solidFill>
              <a:latin typeface="Nunito Sans"/>
              <a:ea typeface="Nunito Sans"/>
              <a:cs typeface="Nunito Sans"/>
              <a:sym typeface="Nunito Sans"/>
            </a:endParaRPr>
          </a:p>
        </p:txBody>
      </p:sp>
      <p:sp>
        <p:nvSpPr>
          <p:cNvPr id="21" name="Google Shape;334;p19">
            <a:extLst>
              <a:ext uri="{FF2B5EF4-FFF2-40B4-BE49-F238E27FC236}">
                <a16:creationId xmlns:a16="http://schemas.microsoft.com/office/drawing/2014/main" id="{8451516F-E1D1-1F4C-848F-DFD3FFCFA756}"/>
              </a:ext>
            </a:extLst>
          </p:cNvPr>
          <p:cNvSpPr txBox="1"/>
          <p:nvPr/>
        </p:nvSpPr>
        <p:spPr>
          <a:xfrm>
            <a:off x="5004312" y="3638209"/>
            <a:ext cx="335484"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43A047"/>
                </a:solidFill>
                <a:latin typeface="Nunito Sans"/>
                <a:ea typeface="Nunito Sans"/>
                <a:cs typeface="Nunito Sans"/>
                <a:sym typeface="Nunito Sans"/>
              </a:rPr>
              <a:t>4</a:t>
            </a:r>
            <a:endParaRPr sz="1800">
              <a:solidFill>
                <a:srgbClr val="43A047"/>
              </a:solidFill>
              <a:latin typeface="Nunito Sans"/>
              <a:ea typeface="Nunito Sans"/>
              <a:cs typeface="Nunito Sans"/>
              <a:sym typeface="Nunito Sans"/>
            </a:endParaRPr>
          </a:p>
        </p:txBody>
      </p:sp>
      <p:sp>
        <p:nvSpPr>
          <p:cNvPr id="22" name="Google Shape;336;p19">
            <a:extLst>
              <a:ext uri="{FF2B5EF4-FFF2-40B4-BE49-F238E27FC236}">
                <a16:creationId xmlns:a16="http://schemas.microsoft.com/office/drawing/2014/main" id="{C7CB35F2-B66C-394B-817A-68618F072B0E}"/>
              </a:ext>
            </a:extLst>
          </p:cNvPr>
          <p:cNvSpPr txBox="1"/>
          <p:nvPr/>
        </p:nvSpPr>
        <p:spPr>
          <a:xfrm>
            <a:off x="6735957" y="3638209"/>
            <a:ext cx="335484"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43A047"/>
                </a:solidFill>
                <a:latin typeface="Nunito Sans"/>
                <a:ea typeface="Nunito Sans"/>
                <a:cs typeface="Nunito Sans"/>
                <a:sym typeface="Nunito Sans"/>
              </a:rPr>
              <a:t>6</a:t>
            </a:r>
            <a:endParaRPr sz="1800">
              <a:solidFill>
                <a:srgbClr val="43A047"/>
              </a:solidFill>
              <a:latin typeface="Nunito Sans"/>
              <a:ea typeface="Nunito Sans"/>
              <a:cs typeface="Nunito Sans"/>
              <a:sym typeface="Nunito Sans"/>
            </a:endParaRPr>
          </a:p>
        </p:txBody>
      </p:sp>
      <p:sp>
        <p:nvSpPr>
          <p:cNvPr id="23" name="Google Shape;337;p19">
            <a:extLst>
              <a:ext uri="{FF2B5EF4-FFF2-40B4-BE49-F238E27FC236}">
                <a16:creationId xmlns:a16="http://schemas.microsoft.com/office/drawing/2014/main" id="{BFCE2B2D-9DA7-B24F-804F-DC3448EB178A}"/>
              </a:ext>
            </a:extLst>
          </p:cNvPr>
          <p:cNvSpPr txBox="1"/>
          <p:nvPr/>
        </p:nvSpPr>
        <p:spPr>
          <a:xfrm>
            <a:off x="7587439" y="3638209"/>
            <a:ext cx="335484"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43A047"/>
                </a:solidFill>
                <a:latin typeface="Nunito Sans"/>
                <a:ea typeface="Nunito Sans"/>
                <a:cs typeface="Nunito Sans"/>
                <a:sym typeface="Nunito Sans"/>
              </a:rPr>
              <a:t>7</a:t>
            </a:r>
            <a:endParaRPr sz="1800">
              <a:solidFill>
                <a:srgbClr val="43A047"/>
              </a:solidFill>
              <a:latin typeface="Nunito Sans"/>
              <a:ea typeface="Nunito Sans"/>
              <a:cs typeface="Nunito Sans"/>
              <a:sym typeface="Nunito Sans"/>
            </a:endParaRPr>
          </a:p>
        </p:txBody>
      </p:sp>
      <p:sp>
        <p:nvSpPr>
          <p:cNvPr id="24" name="Google Shape;339;p19">
            <a:extLst>
              <a:ext uri="{FF2B5EF4-FFF2-40B4-BE49-F238E27FC236}">
                <a16:creationId xmlns:a16="http://schemas.microsoft.com/office/drawing/2014/main" id="{DB379ED7-0154-9D4C-8569-CDFC09735CE2}"/>
              </a:ext>
            </a:extLst>
          </p:cNvPr>
          <p:cNvSpPr txBox="1"/>
          <p:nvPr/>
        </p:nvSpPr>
        <p:spPr>
          <a:xfrm>
            <a:off x="9290403" y="3638209"/>
            <a:ext cx="335484"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43A047"/>
                </a:solidFill>
                <a:latin typeface="Nunito Sans"/>
                <a:ea typeface="Nunito Sans"/>
                <a:cs typeface="Nunito Sans"/>
                <a:sym typeface="Nunito Sans"/>
              </a:rPr>
              <a:t>9</a:t>
            </a:r>
            <a:endParaRPr sz="1800">
              <a:solidFill>
                <a:srgbClr val="43A047"/>
              </a:solidFill>
              <a:latin typeface="Nunito Sans"/>
              <a:ea typeface="Nunito Sans"/>
              <a:cs typeface="Nunito Sans"/>
              <a:sym typeface="Nunito Sans"/>
            </a:endParaRPr>
          </a:p>
        </p:txBody>
      </p: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nextCondLst>
                <p:cond evt="onClick" delay="0">
                  <p:tgtEl>
                    <p:spTgt spid="5"/>
                  </p:tgtEl>
                </p:cond>
              </p:nextCondLst>
            </p:seq>
          </p:childTnLst>
        </p:cTn>
      </p:par>
    </p:tnLst>
    <p:bldLst>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137371"/>
          </a:xfrm>
        </p:spPr>
        <p:txBody>
          <a:bodyPr/>
          <a:lstStyle/>
          <a:p>
            <a:r>
              <a:rPr lang="en-GB" dirty="0"/>
              <a:t>Number lines are very useful in maths. We can use them to count, help us add and more.</a:t>
            </a:r>
          </a:p>
          <a:p>
            <a:r>
              <a:rPr lang="en-GB" b="1" dirty="0"/>
              <a:t>What do you notice about this number line? </a:t>
            </a:r>
          </a:p>
        </p:txBody>
      </p:sp>
      <p:grpSp>
        <p:nvGrpSpPr>
          <p:cNvPr id="7" name="Google Shape;328;p19">
            <a:extLst>
              <a:ext uri="{FF2B5EF4-FFF2-40B4-BE49-F238E27FC236}">
                <a16:creationId xmlns:a16="http://schemas.microsoft.com/office/drawing/2014/main" id="{87F56950-32C2-0946-A939-38ECDB4C811D}"/>
              </a:ext>
            </a:extLst>
          </p:cNvPr>
          <p:cNvGrpSpPr/>
          <p:nvPr/>
        </p:nvGrpSpPr>
        <p:grpSpPr>
          <a:xfrm>
            <a:off x="1622114" y="3833531"/>
            <a:ext cx="9072523" cy="710761"/>
            <a:chOff x="0" y="2634211"/>
            <a:chExt cx="9394764" cy="840939"/>
          </a:xfrm>
        </p:grpSpPr>
        <p:pic>
          <p:nvPicPr>
            <p:cNvPr id="8" name="Google Shape;329;p19">
              <a:extLst>
                <a:ext uri="{FF2B5EF4-FFF2-40B4-BE49-F238E27FC236}">
                  <a16:creationId xmlns:a16="http://schemas.microsoft.com/office/drawing/2014/main" id="{82293F9C-4296-9645-99A3-A0A9E6077794}"/>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0;p19">
              <a:extLst>
                <a:ext uri="{FF2B5EF4-FFF2-40B4-BE49-F238E27FC236}">
                  <a16:creationId xmlns:a16="http://schemas.microsoft.com/office/drawing/2014/main" id="{3ABA8BE8-71C0-2346-9795-924239124AD0}"/>
                </a:ext>
              </a:extLst>
            </p:cNvPr>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0</a:t>
              </a:r>
              <a:endParaRPr sz="1800" dirty="0">
                <a:latin typeface="Nunito Sans"/>
                <a:ea typeface="Nunito Sans"/>
                <a:cs typeface="Nunito Sans"/>
                <a:sym typeface="Nunito Sans"/>
              </a:endParaRPr>
            </a:p>
          </p:txBody>
        </p:sp>
        <p:sp>
          <p:nvSpPr>
            <p:cNvPr id="10" name="Google Shape;331;p19">
              <a:extLst>
                <a:ext uri="{FF2B5EF4-FFF2-40B4-BE49-F238E27FC236}">
                  <a16:creationId xmlns:a16="http://schemas.microsoft.com/office/drawing/2014/main" id="{240BF7B9-C678-4F4A-B439-A67A16153DE1}"/>
                </a:ext>
              </a:extLst>
            </p:cNvPr>
            <p:cNvSpPr txBox="1"/>
            <p:nvPr/>
          </p:nvSpPr>
          <p:spPr>
            <a:xfrm>
              <a:off x="776614" y="2928850"/>
              <a:ext cx="511713"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10</a:t>
              </a:r>
              <a:endParaRPr sz="1800" dirty="0">
                <a:latin typeface="Nunito Sans"/>
                <a:ea typeface="Nunito Sans"/>
                <a:cs typeface="Nunito Sans"/>
                <a:sym typeface="Nunito Sans"/>
              </a:endParaRPr>
            </a:p>
          </p:txBody>
        </p:sp>
        <p:sp>
          <p:nvSpPr>
            <p:cNvPr id="11" name="Google Shape;332;p19">
              <a:extLst>
                <a:ext uri="{FF2B5EF4-FFF2-40B4-BE49-F238E27FC236}">
                  <a16:creationId xmlns:a16="http://schemas.microsoft.com/office/drawing/2014/main" id="{C79C3456-136D-7843-A134-3DD77AF2E830}"/>
                </a:ext>
              </a:extLst>
            </p:cNvPr>
            <p:cNvSpPr txBox="1"/>
            <p:nvPr/>
          </p:nvSpPr>
          <p:spPr>
            <a:xfrm>
              <a:off x="1678389" y="2928850"/>
              <a:ext cx="511713"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20</a:t>
              </a:r>
              <a:endParaRPr sz="1800" dirty="0">
                <a:latin typeface="Nunito Sans"/>
                <a:ea typeface="Nunito Sans"/>
                <a:cs typeface="Nunito Sans"/>
                <a:sym typeface="Nunito Sans"/>
              </a:endParaRPr>
            </a:p>
          </p:txBody>
        </p:sp>
        <p:sp>
          <p:nvSpPr>
            <p:cNvPr id="12" name="Google Shape;333;p19">
              <a:extLst>
                <a:ext uri="{FF2B5EF4-FFF2-40B4-BE49-F238E27FC236}">
                  <a16:creationId xmlns:a16="http://schemas.microsoft.com/office/drawing/2014/main" id="{518D9A8D-9EBB-394C-B5DA-6E0613F1CB7F}"/>
                </a:ext>
              </a:extLst>
            </p:cNvPr>
            <p:cNvSpPr txBox="1"/>
            <p:nvPr/>
          </p:nvSpPr>
          <p:spPr>
            <a:xfrm>
              <a:off x="2546764" y="2928850"/>
              <a:ext cx="511713"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30</a:t>
              </a:r>
              <a:endParaRPr sz="1800" dirty="0">
                <a:latin typeface="Nunito Sans"/>
                <a:ea typeface="Nunito Sans"/>
                <a:cs typeface="Nunito Sans"/>
                <a:sym typeface="Nunito Sans"/>
              </a:endParaRPr>
            </a:p>
          </p:txBody>
        </p:sp>
        <p:sp>
          <p:nvSpPr>
            <p:cNvPr id="13" name="Google Shape;334;p19">
              <a:extLst>
                <a:ext uri="{FF2B5EF4-FFF2-40B4-BE49-F238E27FC236}">
                  <a16:creationId xmlns:a16="http://schemas.microsoft.com/office/drawing/2014/main" id="{5AF35307-6B37-764A-A462-DD77C8DE5639}"/>
                </a:ext>
              </a:extLst>
            </p:cNvPr>
            <p:cNvSpPr txBox="1"/>
            <p:nvPr/>
          </p:nvSpPr>
          <p:spPr>
            <a:xfrm>
              <a:off x="3415137" y="2928850"/>
              <a:ext cx="511713"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40</a:t>
              </a:r>
              <a:endParaRPr sz="1800" dirty="0">
                <a:latin typeface="Nunito Sans"/>
                <a:ea typeface="Nunito Sans"/>
                <a:cs typeface="Nunito Sans"/>
                <a:sym typeface="Nunito Sans"/>
              </a:endParaRPr>
            </a:p>
          </p:txBody>
        </p:sp>
        <p:sp>
          <p:nvSpPr>
            <p:cNvPr id="14" name="Google Shape;335;p19">
              <a:extLst>
                <a:ext uri="{FF2B5EF4-FFF2-40B4-BE49-F238E27FC236}">
                  <a16:creationId xmlns:a16="http://schemas.microsoft.com/office/drawing/2014/main" id="{82C0E385-DD7E-2D45-8E41-6DC2012724DD}"/>
                </a:ext>
              </a:extLst>
            </p:cNvPr>
            <p:cNvSpPr txBox="1"/>
            <p:nvPr/>
          </p:nvSpPr>
          <p:spPr>
            <a:xfrm>
              <a:off x="4326562" y="2928850"/>
              <a:ext cx="511713"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50</a:t>
              </a:r>
              <a:endParaRPr sz="1800" dirty="0">
                <a:latin typeface="Nunito Sans"/>
                <a:ea typeface="Nunito Sans"/>
                <a:cs typeface="Nunito Sans"/>
                <a:sym typeface="Nunito Sans"/>
              </a:endParaRPr>
            </a:p>
          </p:txBody>
        </p:sp>
        <p:sp>
          <p:nvSpPr>
            <p:cNvPr id="15" name="Google Shape;336;p19">
              <a:extLst>
                <a:ext uri="{FF2B5EF4-FFF2-40B4-BE49-F238E27FC236}">
                  <a16:creationId xmlns:a16="http://schemas.microsoft.com/office/drawing/2014/main" id="{7DCA65C2-3F9A-0C46-9F68-E59637904754}"/>
                </a:ext>
              </a:extLst>
            </p:cNvPr>
            <p:cNvSpPr txBox="1"/>
            <p:nvPr/>
          </p:nvSpPr>
          <p:spPr>
            <a:xfrm>
              <a:off x="5208290" y="2928850"/>
              <a:ext cx="511713"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60</a:t>
              </a:r>
              <a:endParaRPr sz="1800" dirty="0">
                <a:latin typeface="Nunito Sans"/>
                <a:ea typeface="Nunito Sans"/>
                <a:cs typeface="Nunito Sans"/>
                <a:sym typeface="Nunito Sans"/>
              </a:endParaRPr>
            </a:p>
          </p:txBody>
        </p:sp>
        <p:sp>
          <p:nvSpPr>
            <p:cNvPr id="16" name="Google Shape;337;p19">
              <a:extLst>
                <a:ext uri="{FF2B5EF4-FFF2-40B4-BE49-F238E27FC236}">
                  <a16:creationId xmlns:a16="http://schemas.microsoft.com/office/drawing/2014/main" id="{BCB28A73-FAD3-7E4D-A804-5741B9CC9987}"/>
                </a:ext>
              </a:extLst>
            </p:cNvPr>
            <p:cNvSpPr txBox="1"/>
            <p:nvPr/>
          </p:nvSpPr>
          <p:spPr>
            <a:xfrm>
              <a:off x="6090014" y="2928850"/>
              <a:ext cx="511713"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70</a:t>
              </a:r>
              <a:endParaRPr sz="1800" dirty="0">
                <a:latin typeface="Nunito Sans"/>
                <a:ea typeface="Nunito Sans"/>
                <a:cs typeface="Nunito Sans"/>
                <a:sym typeface="Nunito Sans"/>
              </a:endParaRPr>
            </a:p>
          </p:txBody>
        </p:sp>
        <p:sp>
          <p:nvSpPr>
            <p:cNvPr id="17" name="Google Shape;338;p19">
              <a:extLst>
                <a:ext uri="{FF2B5EF4-FFF2-40B4-BE49-F238E27FC236}">
                  <a16:creationId xmlns:a16="http://schemas.microsoft.com/office/drawing/2014/main" id="{AF227D38-5DA7-EA4C-AEA9-0CE7FA55BF23}"/>
                </a:ext>
              </a:extLst>
            </p:cNvPr>
            <p:cNvSpPr txBox="1"/>
            <p:nvPr/>
          </p:nvSpPr>
          <p:spPr>
            <a:xfrm>
              <a:off x="6971739" y="2928850"/>
              <a:ext cx="511713"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80</a:t>
              </a:r>
              <a:endParaRPr sz="1800" dirty="0">
                <a:latin typeface="Nunito Sans"/>
                <a:ea typeface="Nunito Sans"/>
                <a:cs typeface="Nunito Sans"/>
                <a:sym typeface="Nunito Sans"/>
              </a:endParaRPr>
            </a:p>
          </p:txBody>
        </p:sp>
        <p:sp>
          <p:nvSpPr>
            <p:cNvPr id="18" name="Google Shape;339;p19">
              <a:extLst>
                <a:ext uri="{FF2B5EF4-FFF2-40B4-BE49-F238E27FC236}">
                  <a16:creationId xmlns:a16="http://schemas.microsoft.com/office/drawing/2014/main" id="{87A9785F-169F-2B4E-9683-10667E4669B7}"/>
                </a:ext>
              </a:extLst>
            </p:cNvPr>
            <p:cNvSpPr txBox="1"/>
            <p:nvPr/>
          </p:nvSpPr>
          <p:spPr>
            <a:xfrm>
              <a:off x="7853464" y="2928850"/>
              <a:ext cx="511713"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90</a:t>
              </a:r>
              <a:endParaRPr sz="1800" dirty="0">
                <a:latin typeface="Nunito Sans"/>
                <a:ea typeface="Nunito Sans"/>
                <a:cs typeface="Nunito Sans"/>
                <a:sym typeface="Nunito Sans"/>
              </a:endParaRPr>
            </a:p>
          </p:txBody>
        </p:sp>
        <p:sp>
          <p:nvSpPr>
            <p:cNvPr id="19" name="Google Shape;340;p19">
              <a:extLst>
                <a:ext uri="{FF2B5EF4-FFF2-40B4-BE49-F238E27FC236}">
                  <a16:creationId xmlns:a16="http://schemas.microsoft.com/office/drawing/2014/main" id="{6B0B9190-3FC5-6A43-9185-1F3B16CE0C92}"/>
                </a:ext>
              </a:extLst>
            </p:cNvPr>
            <p:cNvSpPr txBox="1"/>
            <p:nvPr/>
          </p:nvSpPr>
          <p:spPr>
            <a:xfrm>
              <a:off x="8583446" y="2928850"/>
              <a:ext cx="811318"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100</a:t>
              </a:r>
              <a:endParaRPr sz="1800" dirty="0">
                <a:latin typeface="Nunito Sans"/>
                <a:ea typeface="Nunito Sans"/>
                <a:cs typeface="Nunito Sans"/>
                <a:sym typeface="Nunito Sans"/>
              </a:endParaRPr>
            </a:p>
          </p:txBody>
        </p:sp>
      </p:grpSp>
    </p:spTree>
    <p:extLst>
      <p:ext uri="{BB962C8B-B14F-4D97-AF65-F5344CB8AC3E}">
        <p14:creationId xmlns:p14="http://schemas.microsoft.com/office/powerpoint/2010/main" val="40659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652462"/>
          </a:xfrm>
        </p:spPr>
        <p:txBody>
          <a:bodyPr/>
          <a:lstStyle/>
          <a:p>
            <a:r>
              <a:rPr lang="en-GB" b="1" dirty="0"/>
              <a:t>Complete these number lines.</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4" name="Group 3">
            <a:extLst>
              <a:ext uri="{FF2B5EF4-FFF2-40B4-BE49-F238E27FC236}">
                <a16:creationId xmlns:a16="http://schemas.microsoft.com/office/drawing/2014/main" id="{6D175DA3-0D07-B748-B98E-AE119A9ADACA}"/>
              </a:ext>
            </a:extLst>
          </p:cNvPr>
          <p:cNvGrpSpPr/>
          <p:nvPr/>
        </p:nvGrpSpPr>
        <p:grpSpPr>
          <a:xfrm>
            <a:off x="1553906" y="4765551"/>
            <a:ext cx="9169507" cy="710762"/>
            <a:chOff x="1553906" y="4765551"/>
            <a:chExt cx="9169507" cy="710762"/>
          </a:xfrm>
        </p:grpSpPr>
        <p:pic>
          <p:nvPicPr>
            <p:cNvPr id="20" name="Google Shape;314;p18">
              <a:extLst>
                <a:ext uri="{FF2B5EF4-FFF2-40B4-BE49-F238E27FC236}">
                  <a16:creationId xmlns:a16="http://schemas.microsoft.com/office/drawing/2014/main" id="{924A4D70-D636-6749-937D-415DEB2408F7}"/>
                </a:ext>
              </a:extLst>
            </p:cNvPr>
            <p:cNvPicPr preferRelativeResize="0"/>
            <p:nvPr/>
          </p:nvPicPr>
          <p:blipFill>
            <a:blip r:embed="rId3">
              <a:alphaModFix/>
            </a:blip>
            <a:stretch>
              <a:fillRect/>
            </a:stretch>
          </p:blipFill>
          <p:spPr>
            <a:xfrm>
              <a:off x="1784210" y="4765551"/>
              <a:ext cx="8536016" cy="249030"/>
            </a:xfrm>
            <a:prstGeom prst="rect">
              <a:avLst/>
            </a:prstGeom>
            <a:noFill/>
            <a:ln>
              <a:noFill/>
            </a:ln>
          </p:spPr>
        </p:pic>
        <p:sp>
          <p:nvSpPr>
            <p:cNvPr id="27" name="Google Shape;330;p19">
              <a:extLst>
                <a:ext uri="{FF2B5EF4-FFF2-40B4-BE49-F238E27FC236}">
                  <a16:creationId xmlns:a16="http://schemas.microsoft.com/office/drawing/2014/main" id="{ED6CDD73-7C04-DE45-AC4D-34CB5FB1F3B5}"/>
                </a:ext>
              </a:extLst>
            </p:cNvPr>
            <p:cNvSpPr txBox="1"/>
            <p:nvPr/>
          </p:nvSpPr>
          <p:spPr>
            <a:xfrm>
              <a:off x="1553906" y="5014581"/>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40</a:t>
              </a:r>
              <a:endParaRPr sz="1800" dirty="0">
                <a:latin typeface="Nunito Sans"/>
                <a:ea typeface="Nunito Sans"/>
                <a:cs typeface="Nunito Sans"/>
                <a:sym typeface="Nunito Sans"/>
              </a:endParaRPr>
            </a:p>
          </p:txBody>
        </p:sp>
        <p:sp>
          <p:nvSpPr>
            <p:cNvPr id="28" name="Google Shape;332;p19">
              <a:extLst>
                <a:ext uri="{FF2B5EF4-FFF2-40B4-BE49-F238E27FC236}">
                  <a16:creationId xmlns:a16="http://schemas.microsoft.com/office/drawing/2014/main" id="{829F8110-5DFA-714A-8A81-FB03075147DA}"/>
                </a:ext>
              </a:extLst>
            </p:cNvPr>
            <p:cNvSpPr txBox="1"/>
            <p:nvPr/>
          </p:nvSpPr>
          <p:spPr>
            <a:xfrm>
              <a:off x="3244002" y="5014581"/>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50</a:t>
              </a:r>
              <a:endParaRPr sz="1800" dirty="0">
                <a:latin typeface="Nunito Sans"/>
                <a:ea typeface="Nunito Sans"/>
                <a:cs typeface="Nunito Sans"/>
                <a:sym typeface="Nunito Sans"/>
              </a:endParaRPr>
            </a:p>
          </p:txBody>
        </p:sp>
        <p:sp>
          <p:nvSpPr>
            <p:cNvPr id="30" name="Google Shape;336;p19">
              <a:extLst>
                <a:ext uri="{FF2B5EF4-FFF2-40B4-BE49-F238E27FC236}">
                  <a16:creationId xmlns:a16="http://schemas.microsoft.com/office/drawing/2014/main" id="{18565F4B-CC26-9242-BD8D-98B4A9D14737}"/>
                </a:ext>
              </a:extLst>
            </p:cNvPr>
            <p:cNvSpPr txBox="1"/>
            <p:nvPr/>
          </p:nvSpPr>
          <p:spPr>
            <a:xfrm>
              <a:off x="6652826" y="5014581"/>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Nunito Sans"/>
                  <a:ea typeface="Nunito Sans"/>
                  <a:cs typeface="Nunito Sans"/>
                  <a:sym typeface="Nunito Sans"/>
                </a:rPr>
                <a:t>70</a:t>
              </a:r>
              <a:endParaRPr sz="1800" dirty="0">
                <a:latin typeface="Nunito Sans"/>
                <a:ea typeface="Nunito Sans"/>
                <a:cs typeface="Nunito Sans"/>
                <a:sym typeface="Nunito Sans"/>
              </a:endParaRPr>
            </a:p>
          </p:txBody>
        </p:sp>
        <p:sp>
          <p:nvSpPr>
            <p:cNvPr id="32" name="Google Shape;340;p19">
              <a:extLst>
                <a:ext uri="{FF2B5EF4-FFF2-40B4-BE49-F238E27FC236}">
                  <a16:creationId xmlns:a16="http://schemas.microsoft.com/office/drawing/2014/main" id="{C318B9B8-9430-4C46-B662-BCE4951F9A03}"/>
                </a:ext>
              </a:extLst>
            </p:cNvPr>
            <p:cNvSpPr txBox="1"/>
            <p:nvPr/>
          </p:nvSpPr>
          <p:spPr>
            <a:xfrm>
              <a:off x="9939924" y="5014581"/>
              <a:ext cx="783489"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90</a:t>
              </a:r>
              <a:endParaRPr sz="1800" dirty="0">
                <a:latin typeface="Nunito Sans"/>
                <a:ea typeface="Nunito Sans"/>
                <a:cs typeface="Nunito Sans"/>
                <a:sym typeface="Nunito Sans"/>
              </a:endParaRPr>
            </a:p>
          </p:txBody>
        </p:sp>
      </p:grpSp>
      <p:grpSp>
        <p:nvGrpSpPr>
          <p:cNvPr id="33" name="Google Shape;328;p19">
            <a:extLst>
              <a:ext uri="{FF2B5EF4-FFF2-40B4-BE49-F238E27FC236}">
                <a16:creationId xmlns:a16="http://schemas.microsoft.com/office/drawing/2014/main" id="{D013FE1B-06B0-9F4D-83F1-B75C8D3EA07E}"/>
              </a:ext>
            </a:extLst>
          </p:cNvPr>
          <p:cNvGrpSpPr/>
          <p:nvPr/>
        </p:nvGrpSpPr>
        <p:grpSpPr>
          <a:xfrm>
            <a:off x="1559738" y="2190151"/>
            <a:ext cx="9072523" cy="710761"/>
            <a:chOff x="0" y="2634211"/>
            <a:chExt cx="9394764" cy="840939"/>
          </a:xfrm>
        </p:grpSpPr>
        <p:pic>
          <p:nvPicPr>
            <p:cNvPr id="34" name="Google Shape;329;p19">
              <a:extLst>
                <a:ext uri="{FF2B5EF4-FFF2-40B4-BE49-F238E27FC236}">
                  <a16:creationId xmlns:a16="http://schemas.microsoft.com/office/drawing/2014/main" id="{C00F5E0E-4237-8B42-B75F-68E7332643D8}"/>
                </a:ext>
              </a:extLst>
            </p:cNvPr>
            <p:cNvPicPr preferRelativeResize="0"/>
            <p:nvPr/>
          </p:nvPicPr>
          <p:blipFill>
            <a:blip r:embed="rId4">
              <a:alphaModFix/>
            </a:blip>
            <a:stretch>
              <a:fillRect/>
            </a:stretch>
          </p:blipFill>
          <p:spPr>
            <a:xfrm>
              <a:off x="152400" y="2634211"/>
              <a:ext cx="8839200" cy="294640"/>
            </a:xfrm>
            <a:prstGeom prst="rect">
              <a:avLst/>
            </a:prstGeom>
            <a:noFill/>
            <a:ln>
              <a:noFill/>
            </a:ln>
          </p:spPr>
        </p:pic>
        <p:sp>
          <p:nvSpPr>
            <p:cNvPr id="35" name="Google Shape;330;p19">
              <a:extLst>
                <a:ext uri="{FF2B5EF4-FFF2-40B4-BE49-F238E27FC236}">
                  <a16:creationId xmlns:a16="http://schemas.microsoft.com/office/drawing/2014/main" id="{A36B384C-2E1E-D645-8236-FD2CF1D1ABE6}"/>
                </a:ext>
              </a:extLst>
            </p:cNvPr>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0</a:t>
              </a:r>
              <a:endParaRPr sz="1800" dirty="0">
                <a:latin typeface="Nunito Sans"/>
                <a:ea typeface="Nunito Sans"/>
                <a:cs typeface="Nunito Sans"/>
                <a:sym typeface="Nunito Sans"/>
              </a:endParaRPr>
            </a:p>
          </p:txBody>
        </p:sp>
        <p:sp>
          <p:nvSpPr>
            <p:cNvPr id="36" name="Google Shape;331;p19">
              <a:extLst>
                <a:ext uri="{FF2B5EF4-FFF2-40B4-BE49-F238E27FC236}">
                  <a16:creationId xmlns:a16="http://schemas.microsoft.com/office/drawing/2014/main" id="{D9AB77C4-4CC4-4F4D-B729-929C3C90A8DA}"/>
                </a:ext>
              </a:extLst>
            </p:cNvPr>
            <p:cNvSpPr txBox="1"/>
            <p:nvPr/>
          </p:nvSpPr>
          <p:spPr>
            <a:xfrm>
              <a:off x="776614" y="2928850"/>
              <a:ext cx="511713"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10</a:t>
              </a:r>
              <a:endParaRPr sz="1800" dirty="0">
                <a:latin typeface="Nunito Sans"/>
                <a:ea typeface="Nunito Sans"/>
                <a:cs typeface="Nunito Sans"/>
                <a:sym typeface="Nunito Sans"/>
              </a:endParaRPr>
            </a:p>
          </p:txBody>
        </p:sp>
        <p:sp>
          <p:nvSpPr>
            <p:cNvPr id="37" name="Google Shape;332;p19">
              <a:extLst>
                <a:ext uri="{FF2B5EF4-FFF2-40B4-BE49-F238E27FC236}">
                  <a16:creationId xmlns:a16="http://schemas.microsoft.com/office/drawing/2014/main" id="{E93A3356-DAFE-E942-87D4-8406B2046C75}"/>
                </a:ext>
              </a:extLst>
            </p:cNvPr>
            <p:cNvSpPr txBox="1"/>
            <p:nvPr/>
          </p:nvSpPr>
          <p:spPr>
            <a:xfrm>
              <a:off x="1678389" y="2928850"/>
              <a:ext cx="511713"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20</a:t>
              </a:r>
              <a:endParaRPr sz="1800" dirty="0">
                <a:latin typeface="Nunito Sans"/>
                <a:ea typeface="Nunito Sans"/>
                <a:cs typeface="Nunito Sans"/>
                <a:sym typeface="Nunito Sans"/>
              </a:endParaRPr>
            </a:p>
          </p:txBody>
        </p:sp>
        <p:sp>
          <p:nvSpPr>
            <p:cNvPr id="38" name="Google Shape;333;p19">
              <a:extLst>
                <a:ext uri="{FF2B5EF4-FFF2-40B4-BE49-F238E27FC236}">
                  <a16:creationId xmlns:a16="http://schemas.microsoft.com/office/drawing/2014/main" id="{16F7CAE5-5B33-784F-9702-82391B72ACA3}"/>
                </a:ext>
              </a:extLst>
            </p:cNvPr>
            <p:cNvSpPr txBox="1"/>
            <p:nvPr/>
          </p:nvSpPr>
          <p:spPr>
            <a:xfrm>
              <a:off x="2546764" y="2928850"/>
              <a:ext cx="511713"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30</a:t>
              </a:r>
              <a:endParaRPr sz="1800" dirty="0">
                <a:latin typeface="Nunito Sans"/>
                <a:ea typeface="Nunito Sans"/>
                <a:cs typeface="Nunito Sans"/>
                <a:sym typeface="Nunito Sans"/>
              </a:endParaRPr>
            </a:p>
          </p:txBody>
        </p:sp>
        <p:sp>
          <p:nvSpPr>
            <p:cNvPr id="42" name="Google Shape;337;p19">
              <a:extLst>
                <a:ext uri="{FF2B5EF4-FFF2-40B4-BE49-F238E27FC236}">
                  <a16:creationId xmlns:a16="http://schemas.microsoft.com/office/drawing/2014/main" id="{1CF0D2A2-8654-A042-A069-393E1210E4AA}"/>
                </a:ext>
              </a:extLst>
            </p:cNvPr>
            <p:cNvSpPr txBox="1"/>
            <p:nvPr/>
          </p:nvSpPr>
          <p:spPr>
            <a:xfrm>
              <a:off x="6090014" y="2928850"/>
              <a:ext cx="511713"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70</a:t>
              </a:r>
              <a:endParaRPr sz="1800" dirty="0">
                <a:latin typeface="Nunito Sans"/>
                <a:ea typeface="Nunito Sans"/>
                <a:cs typeface="Nunito Sans"/>
                <a:sym typeface="Nunito Sans"/>
              </a:endParaRPr>
            </a:p>
          </p:txBody>
        </p:sp>
        <p:sp>
          <p:nvSpPr>
            <p:cNvPr id="44" name="Google Shape;339;p19">
              <a:extLst>
                <a:ext uri="{FF2B5EF4-FFF2-40B4-BE49-F238E27FC236}">
                  <a16:creationId xmlns:a16="http://schemas.microsoft.com/office/drawing/2014/main" id="{A01B910C-DBB0-544F-9A0C-6159F9852BA8}"/>
                </a:ext>
              </a:extLst>
            </p:cNvPr>
            <p:cNvSpPr txBox="1"/>
            <p:nvPr/>
          </p:nvSpPr>
          <p:spPr>
            <a:xfrm>
              <a:off x="7853464" y="2928850"/>
              <a:ext cx="511713"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90</a:t>
              </a:r>
              <a:endParaRPr sz="1800" dirty="0">
                <a:latin typeface="Nunito Sans"/>
                <a:ea typeface="Nunito Sans"/>
                <a:cs typeface="Nunito Sans"/>
                <a:sym typeface="Nunito Sans"/>
              </a:endParaRPr>
            </a:p>
          </p:txBody>
        </p:sp>
        <p:sp>
          <p:nvSpPr>
            <p:cNvPr id="45" name="Google Shape;340;p19">
              <a:extLst>
                <a:ext uri="{FF2B5EF4-FFF2-40B4-BE49-F238E27FC236}">
                  <a16:creationId xmlns:a16="http://schemas.microsoft.com/office/drawing/2014/main" id="{3808B469-E455-0740-9429-6D836C7873A5}"/>
                </a:ext>
              </a:extLst>
            </p:cNvPr>
            <p:cNvSpPr txBox="1"/>
            <p:nvPr/>
          </p:nvSpPr>
          <p:spPr>
            <a:xfrm>
              <a:off x="8583446" y="2928850"/>
              <a:ext cx="811318"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100</a:t>
              </a:r>
              <a:endParaRPr sz="1800" dirty="0">
                <a:latin typeface="Nunito Sans"/>
                <a:ea typeface="Nunito Sans"/>
                <a:cs typeface="Nunito Sans"/>
                <a:sym typeface="Nunito Sans"/>
              </a:endParaRPr>
            </a:p>
          </p:txBody>
        </p:sp>
      </p:grpSp>
      <p:sp>
        <p:nvSpPr>
          <p:cNvPr id="46" name="Google Shape;334;p19">
            <a:extLst>
              <a:ext uri="{FF2B5EF4-FFF2-40B4-BE49-F238E27FC236}">
                <a16:creationId xmlns:a16="http://schemas.microsoft.com/office/drawing/2014/main" id="{3A12CC34-70A0-B846-AFB6-EC62D247A05B}"/>
              </a:ext>
            </a:extLst>
          </p:cNvPr>
          <p:cNvSpPr txBox="1"/>
          <p:nvPr/>
        </p:nvSpPr>
        <p:spPr>
          <a:xfrm>
            <a:off x="4857736" y="243918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40</a:t>
            </a:r>
            <a:endParaRPr sz="1800" dirty="0">
              <a:solidFill>
                <a:srgbClr val="43A047"/>
              </a:solidFill>
              <a:latin typeface="Nunito Sans"/>
              <a:ea typeface="Nunito Sans"/>
              <a:cs typeface="Nunito Sans"/>
              <a:sym typeface="Nunito Sans"/>
            </a:endParaRPr>
          </a:p>
        </p:txBody>
      </p:sp>
      <p:sp>
        <p:nvSpPr>
          <p:cNvPr id="47" name="Google Shape;335;p19">
            <a:extLst>
              <a:ext uri="{FF2B5EF4-FFF2-40B4-BE49-F238E27FC236}">
                <a16:creationId xmlns:a16="http://schemas.microsoft.com/office/drawing/2014/main" id="{E293BCA3-63BB-5E40-88D6-7B06627A77F6}"/>
              </a:ext>
            </a:extLst>
          </p:cNvPr>
          <p:cNvSpPr txBox="1"/>
          <p:nvPr/>
        </p:nvSpPr>
        <p:spPr>
          <a:xfrm>
            <a:off x="5737899" y="243918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50</a:t>
            </a:r>
            <a:endParaRPr sz="1800" dirty="0">
              <a:solidFill>
                <a:srgbClr val="43A047"/>
              </a:solidFill>
              <a:latin typeface="Nunito Sans"/>
              <a:ea typeface="Nunito Sans"/>
              <a:cs typeface="Nunito Sans"/>
              <a:sym typeface="Nunito Sans"/>
            </a:endParaRPr>
          </a:p>
        </p:txBody>
      </p:sp>
      <p:sp>
        <p:nvSpPr>
          <p:cNvPr id="48" name="Google Shape;336;p19">
            <a:extLst>
              <a:ext uri="{FF2B5EF4-FFF2-40B4-BE49-F238E27FC236}">
                <a16:creationId xmlns:a16="http://schemas.microsoft.com/office/drawing/2014/main" id="{9857495F-FE77-024A-9EA5-DCB5B752FC5E}"/>
              </a:ext>
            </a:extLst>
          </p:cNvPr>
          <p:cNvSpPr txBox="1"/>
          <p:nvPr/>
        </p:nvSpPr>
        <p:spPr>
          <a:xfrm>
            <a:off x="6589383" y="243918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60</a:t>
            </a:r>
            <a:endParaRPr sz="1800" dirty="0">
              <a:solidFill>
                <a:srgbClr val="43A047"/>
              </a:solidFill>
              <a:latin typeface="Nunito Sans"/>
              <a:ea typeface="Nunito Sans"/>
              <a:cs typeface="Nunito Sans"/>
              <a:sym typeface="Nunito Sans"/>
            </a:endParaRPr>
          </a:p>
        </p:txBody>
      </p:sp>
      <p:sp>
        <p:nvSpPr>
          <p:cNvPr id="49" name="Google Shape;338;p19">
            <a:extLst>
              <a:ext uri="{FF2B5EF4-FFF2-40B4-BE49-F238E27FC236}">
                <a16:creationId xmlns:a16="http://schemas.microsoft.com/office/drawing/2014/main" id="{976DD12C-E8F8-9F42-B962-6EE243F6EAF2}"/>
              </a:ext>
            </a:extLst>
          </p:cNvPr>
          <p:cNvSpPr txBox="1"/>
          <p:nvPr/>
        </p:nvSpPr>
        <p:spPr>
          <a:xfrm>
            <a:off x="8292346" y="2439180"/>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80</a:t>
            </a:r>
            <a:endParaRPr sz="1800" dirty="0">
              <a:solidFill>
                <a:srgbClr val="43A047"/>
              </a:solidFill>
              <a:latin typeface="Nunito Sans"/>
              <a:ea typeface="Nunito Sans"/>
              <a:cs typeface="Nunito Sans"/>
              <a:sym typeface="Nunito Sans"/>
            </a:endParaRPr>
          </a:p>
        </p:txBody>
      </p:sp>
      <p:sp>
        <p:nvSpPr>
          <p:cNvPr id="50" name="Google Shape;334;p19">
            <a:extLst>
              <a:ext uri="{FF2B5EF4-FFF2-40B4-BE49-F238E27FC236}">
                <a16:creationId xmlns:a16="http://schemas.microsoft.com/office/drawing/2014/main" id="{89E7FC51-1E71-B447-A40D-D4C60440D403}"/>
              </a:ext>
            </a:extLst>
          </p:cNvPr>
          <p:cNvSpPr txBox="1"/>
          <p:nvPr/>
        </p:nvSpPr>
        <p:spPr>
          <a:xfrm>
            <a:off x="4921181" y="5014581"/>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60</a:t>
            </a:r>
            <a:endParaRPr sz="1800" dirty="0">
              <a:solidFill>
                <a:srgbClr val="43A047"/>
              </a:solidFill>
              <a:latin typeface="Nunito Sans"/>
              <a:ea typeface="Nunito Sans"/>
              <a:cs typeface="Nunito Sans"/>
              <a:sym typeface="Nunito Sans"/>
            </a:endParaRPr>
          </a:p>
        </p:txBody>
      </p:sp>
      <p:sp>
        <p:nvSpPr>
          <p:cNvPr id="51" name="Google Shape;338;p19">
            <a:extLst>
              <a:ext uri="{FF2B5EF4-FFF2-40B4-BE49-F238E27FC236}">
                <a16:creationId xmlns:a16="http://schemas.microsoft.com/office/drawing/2014/main" id="{D71662FD-206E-9640-9C39-E17980582ADD}"/>
              </a:ext>
            </a:extLst>
          </p:cNvPr>
          <p:cNvSpPr txBox="1"/>
          <p:nvPr/>
        </p:nvSpPr>
        <p:spPr>
          <a:xfrm>
            <a:off x="8355790" y="5014581"/>
            <a:ext cx="494161"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Nunito Sans"/>
                <a:ea typeface="Nunito Sans"/>
                <a:cs typeface="Nunito Sans"/>
                <a:sym typeface="Nunito Sans"/>
              </a:rPr>
              <a:t>80</a:t>
            </a:r>
            <a:endParaRPr sz="1800" dirty="0">
              <a:solidFill>
                <a:srgbClr val="43A047"/>
              </a:solidFill>
              <a:latin typeface="Nunito Sans"/>
              <a:ea typeface="Nunito Sans"/>
              <a:cs typeface="Nunito Sans"/>
              <a:sym typeface="Nunito Sans"/>
            </a:endParaRPr>
          </a:p>
        </p:txBody>
      </p:sp>
      <p:pic>
        <p:nvPicPr>
          <p:cNvPr id="52" name="Google Shape;93;p9">
            <a:extLst>
              <a:ext uri="{FF2B5EF4-FFF2-40B4-BE49-F238E27FC236}">
                <a16:creationId xmlns:a16="http://schemas.microsoft.com/office/drawing/2014/main" id="{4F10B446-F376-7E4E-AA42-C1BF3160AACB}"/>
              </a:ext>
            </a:extLst>
          </p:cNvPr>
          <p:cNvPicPr preferRelativeResize="0"/>
          <p:nvPr/>
        </p:nvPicPr>
        <p:blipFill>
          <a:blip r:embed="rId5">
            <a:alphaModFix/>
          </a:blip>
          <a:stretch>
            <a:fillRect/>
          </a:stretch>
        </p:blipFill>
        <p:spPr>
          <a:xfrm>
            <a:off x="2491778" y="2943942"/>
            <a:ext cx="130032" cy="766742"/>
          </a:xfrm>
          <a:prstGeom prst="rect">
            <a:avLst/>
          </a:prstGeom>
          <a:noFill/>
          <a:ln>
            <a:noFill/>
          </a:ln>
        </p:spPr>
      </p:pic>
      <p:pic>
        <p:nvPicPr>
          <p:cNvPr id="53" name="Google Shape;93;p9">
            <a:extLst>
              <a:ext uri="{FF2B5EF4-FFF2-40B4-BE49-F238E27FC236}">
                <a16:creationId xmlns:a16="http://schemas.microsoft.com/office/drawing/2014/main" id="{CD2DDA0C-2DE7-9E44-9CBF-744953C8D45C}"/>
              </a:ext>
            </a:extLst>
          </p:cNvPr>
          <p:cNvPicPr preferRelativeResize="0"/>
          <p:nvPr/>
        </p:nvPicPr>
        <p:blipFill>
          <a:blip r:embed="rId5">
            <a:alphaModFix/>
          </a:blip>
          <a:stretch>
            <a:fillRect/>
          </a:stretch>
        </p:blipFill>
        <p:spPr>
          <a:xfrm>
            <a:off x="3244002" y="2943942"/>
            <a:ext cx="130032" cy="766742"/>
          </a:xfrm>
          <a:prstGeom prst="rect">
            <a:avLst/>
          </a:prstGeom>
          <a:noFill/>
          <a:ln>
            <a:noFill/>
          </a:ln>
        </p:spPr>
      </p:pic>
      <p:pic>
        <p:nvPicPr>
          <p:cNvPr id="54" name="Google Shape;93;p9">
            <a:extLst>
              <a:ext uri="{FF2B5EF4-FFF2-40B4-BE49-F238E27FC236}">
                <a16:creationId xmlns:a16="http://schemas.microsoft.com/office/drawing/2014/main" id="{51EE7633-72AC-194F-B279-BE8FF986D1BF}"/>
              </a:ext>
            </a:extLst>
          </p:cNvPr>
          <p:cNvPicPr preferRelativeResize="0"/>
          <p:nvPr/>
        </p:nvPicPr>
        <p:blipFill>
          <a:blip r:embed="rId5">
            <a:alphaModFix/>
          </a:blip>
          <a:stretch>
            <a:fillRect/>
          </a:stretch>
        </p:blipFill>
        <p:spPr>
          <a:xfrm>
            <a:off x="3427638" y="2943942"/>
            <a:ext cx="130032" cy="766742"/>
          </a:xfrm>
          <a:prstGeom prst="rect">
            <a:avLst/>
          </a:prstGeom>
          <a:noFill/>
          <a:ln>
            <a:noFill/>
          </a:ln>
        </p:spPr>
      </p:pic>
      <p:pic>
        <p:nvPicPr>
          <p:cNvPr id="55" name="Google Shape;93;p9">
            <a:extLst>
              <a:ext uri="{FF2B5EF4-FFF2-40B4-BE49-F238E27FC236}">
                <a16:creationId xmlns:a16="http://schemas.microsoft.com/office/drawing/2014/main" id="{13614608-2BBD-F44B-ACC2-114C77EFCD9C}"/>
              </a:ext>
            </a:extLst>
          </p:cNvPr>
          <p:cNvPicPr preferRelativeResize="0"/>
          <p:nvPr/>
        </p:nvPicPr>
        <p:blipFill>
          <a:blip r:embed="rId5">
            <a:alphaModFix/>
          </a:blip>
          <a:stretch>
            <a:fillRect/>
          </a:stretch>
        </p:blipFill>
        <p:spPr>
          <a:xfrm>
            <a:off x="4017576" y="2943942"/>
            <a:ext cx="130032" cy="766742"/>
          </a:xfrm>
          <a:prstGeom prst="rect">
            <a:avLst/>
          </a:prstGeom>
          <a:noFill/>
          <a:ln>
            <a:noFill/>
          </a:ln>
        </p:spPr>
      </p:pic>
      <p:pic>
        <p:nvPicPr>
          <p:cNvPr id="56" name="Google Shape;93;p9">
            <a:extLst>
              <a:ext uri="{FF2B5EF4-FFF2-40B4-BE49-F238E27FC236}">
                <a16:creationId xmlns:a16="http://schemas.microsoft.com/office/drawing/2014/main" id="{28028D77-F790-7B4E-9BB2-8A8F3E1C61B1}"/>
              </a:ext>
            </a:extLst>
          </p:cNvPr>
          <p:cNvPicPr preferRelativeResize="0"/>
          <p:nvPr/>
        </p:nvPicPr>
        <p:blipFill>
          <a:blip r:embed="rId5">
            <a:alphaModFix/>
          </a:blip>
          <a:stretch>
            <a:fillRect/>
          </a:stretch>
        </p:blipFill>
        <p:spPr>
          <a:xfrm>
            <a:off x="4201212" y="2943942"/>
            <a:ext cx="130032" cy="766742"/>
          </a:xfrm>
          <a:prstGeom prst="rect">
            <a:avLst/>
          </a:prstGeom>
          <a:noFill/>
          <a:ln>
            <a:noFill/>
          </a:ln>
        </p:spPr>
      </p:pic>
      <p:pic>
        <p:nvPicPr>
          <p:cNvPr id="57" name="Google Shape;93;p9">
            <a:extLst>
              <a:ext uri="{FF2B5EF4-FFF2-40B4-BE49-F238E27FC236}">
                <a16:creationId xmlns:a16="http://schemas.microsoft.com/office/drawing/2014/main" id="{E4AA159D-9589-5143-8CC4-72B140AF900B}"/>
              </a:ext>
            </a:extLst>
          </p:cNvPr>
          <p:cNvPicPr preferRelativeResize="0"/>
          <p:nvPr/>
        </p:nvPicPr>
        <p:blipFill>
          <a:blip r:embed="rId5">
            <a:alphaModFix/>
          </a:blip>
          <a:stretch>
            <a:fillRect/>
          </a:stretch>
        </p:blipFill>
        <p:spPr>
          <a:xfrm>
            <a:off x="4384848" y="2943942"/>
            <a:ext cx="130032" cy="766742"/>
          </a:xfrm>
          <a:prstGeom prst="rect">
            <a:avLst/>
          </a:prstGeom>
          <a:noFill/>
          <a:ln>
            <a:noFill/>
          </a:ln>
        </p:spPr>
      </p:pic>
      <p:pic>
        <p:nvPicPr>
          <p:cNvPr id="58" name="Google Shape;93;p9">
            <a:extLst>
              <a:ext uri="{FF2B5EF4-FFF2-40B4-BE49-F238E27FC236}">
                <a16:creationId xmlns:a16="http://schemas.microsoft.com/office/drawing/2014/main" id="{577652D2-4A71-9A41-9EF4-82E41E1CBD11}"/>
              </a:ext>
            </a:extLst>
          </p:cNvPr>
          <p:cNvPicPr preferRelativeResize="0"/>
          <p:nvPr/>
        </p:nvPicPr>
        <p:blipFill>
          <a:blip r:embed="rId5">
            <a:alphaModFix/>
          </a:blip>
          <a:stretch>
            <a:fillRect/>
          </a:stretch>
        </p:blipFill>
        <p:spPr>
          <a:xfrm>
            <a:off x="7440864" y="2943942"/>
            <a:ext cx="130032" cy="766742"/>
          </a:xfrm>
          <a:prstGeom prst="rect">
            <a:avLst/>
          </a:prstGeom>
          <a:noFill/>
          <a:ln>
            <a:noFill/>
          </a:ln>
        </p:spPr>
      </p:pic>
      <p:pic>
        <p:nvPicPr>
          <p:cNvPr id="59" name="Google Shape;93;p9">
            <a:extLst>
              <a:ext uri="{FF2B5EF4-FFF2-40B4-BE49-F238E27FC236}">
                <a16:creationId xmlns:a16="http://schemas.microsoft.com/office/drawing/2014/main" id="{F9EFE197-E11F-734A-A728-BE338F12A5CF}"/>
              </a:ext>
            </a:extLst>
          </p:cNvPr>
          <p:cNvPicPr preferRelativeResize="0"/>
          <p:nvPr/>
        </p:nvPicPr>
        <p:blipFill>
          <a:blip r:embed="rId5">
            <a:alphaModFix/>
          </a:blip>
          <a:stretch>
            <a:fillRect/>
          </a:stretch>
        </p:blipFill>
        <p:spPr>
          <a:xfrm>
            <a:off x="7624500" y="2943942"/>
            <a:ext cx="130032" cy="766742"/>
          </a:xfrm>
          <a:prstGeom prst="rect">
            <a:avLst/>
          </a:prstGeom>
          <a:noFill/>
          <a:ln>
            <a:noFill/>
          </a:ln>
        </p:spPr>
      </p:pic>
      <p:pic>
        <p:nvPicPr>
          <p:cNvPr id="60" name="Google Shape;93;p9">
            <a:extLst>
              <a:ext uri="{FF2B5EF4-FFF2-40B4-BE49-F238E27FC236}">
                <a16:creationId xmlns:a16="http://schemas.microsoft.com/office/drawing/2014/main" id="{A5423345-5425-7942-BC19-CB2D54AE2C9C}"/>
              </a:ext>
            </a:extLst>
          </p:cNvPr>
          <p:cNvPicPr preferRelativeResize="0"/>
          <p:nvPr/>
        </p:nvPicPr>
        <p:blipFill>
          <a:blip r:embed="rId5">
            <a:alphaModFix/>
          </a:blip>
          <a:stretch>
            <a:fillRect/>
          </a:stretch>
        </p:blipFill>
        <p:spPr>
          <a:xfrm>
            <a:off x="7808136" y="2943942"/>
            <a:ext cx="130032" cy="766742"/>
          </a:xfrm>
          <a:prstGeom prst="rect">
            <a:avLst/>
          </a:prstGeom>
          <a:noFill/>
          <a:ln>
            <a:noFill/>
          </a:ln>
        </p:spPr>
      </p:pic>
      <p:pic>
        <p:nvPicPr>
          <p:cNvPr id="61" name="Google Shape;93;p9">
            <a:extLst>
              <a:ext uri="{FF2B5EF4-FFF2-40B4-BE49-F238E27FC236}">
                <a16:creationId xmlns:a16="http://schemas.microsoft.com/office/drawing/2014/main" id="{A0E88018-5E23-2A4F-8EE8-9790C9DA846C}"/>
              </a:ext>
            </a:extLst>
          </p:cNvPr>
          <p:cNvPicPr preferRelativeResize="0"/>
          <p:nvPr/>
        </p:nvPicPr>
        <p:blipFill>
          <a:blip r:embed="rId5">
            <a:alphaModFix/>
          </a:blip>
          <a:stretch>
            <a:fillRect/>
          </a:stretch>
        </p:blipFill>
        <p:spPr>
          <a:xfrm>
            <a:off x="7281308" y="3753714"/>
            <a:ext cx="130032" cy="766742"/>
          </a:xfrm>
          <a:prstGeom prst="rect">
            <a:avLst/>
          </a:prstGeom>
          <a:noFill/>
          <a:ln>
            <a:noFill/>
          </a:ln>
        </p:spPr>
      </p:pic>
      <p:pic>
        <p:nvPicPr>
          <p:cNvPr id="62" name="Google Shape;93;p9">
            <a:extLst>
              <a:ext uri="{FF2B5EF4-FFF2-40B4-BE49-F238E27FC236}">
                <a16:creationId xmlns:a16="http://schemas.microsoft.com/office/drawing/2014/main" id="{AE19C851-DB29-9D4C-9277-CBCDD8B492CA}"/>
              </a:ext>
            </a:extLst>
          </p:cNvPr>
          <p:cNvPicPr preferRelativeResize="0"/>
          <p:nvPr/>
        </p:nvPicPr>
        <p:blipFill>
          <a:blip r:embed="rId5">
            <a:alphaModFix/>
          </a:blip>
          <a:stretch>
            <a:fillRect/>
          </a:stretch>
        </p:blipFill>
        <p:spPr>
          <a:xfrm>
            <a:off x="7464944" y="3753714"/>
            <a:ext cx="130032" cy="766742"/>
          </a:xfrm>
          <a:prstGeom prst="rect">
            <a:avLst/>
          </a:prstGeom>
          <a:noFill/>
          <a:ln>
            <a:noFill/>
          </a:ln>
        </p:spPr>
      </p:pic>
      <p:pic>
        <p:nvPicPr>
          <p:cNvPr id="63" name="Google Shape;93;p9">
            <a:extLst>
              <a:ext uri="{FF2B5EF4-FFF2-40B4-BE49-F238E27FC236}">
                <a16:creationId xmlns:a16="http://schemas.microsoft.com/office/drawing/2014/main" id="{5A6A93B5-21C0-FD48-BD71-5C5ED10645A0}"/>
              </a:ext>
            </a:extLst>
          </p:cNvPr>
          <p:cNvPicPr preferRelativeResize="0"/>
          <p:nvPr/>
        </p:nvPicPr>
        <p:blipFill>
          <a:blip r:embed="rId5">
            <a:alphaModFix/>
          </a:blip>
          <a:stretch>
            <a:fillRect/>
          </a:stretch>
        </p:blipFill>
        <p:spPr>
          <a:xfrm>
            <a:off x="7648580" y="3753714"/>
            <a:ext cx="130032" cy="766742"/>
          </a:xfrm>
          <a:prstGeom prst="rect">
            <a:avLst/>
          </a:prstGeom>
          <a:noFill/>
          <a:ln>
            <a:noFill/>
          </a:ln>
        </p:spPr>
      </p:pic>
      <p:pic>
        <p:nvPicPr>
          <p:cNvPr id="64" name="Google Shape;93;p9">
            <a:extLst>
              <a:ext uri="{FF2B5EF4-FFF2-40B4-BE49-F238E27FC236}">
                <a16:creationId xmlns:a16="http://schemas.microsoft.com/office/drawing/2014/main" id="{AC878FAC-52E1-7B44-8361-1BBCBFAE9A61}"/>
              </a:ext>
            </a:extLst>
          </p:cNvPr>
          <p:cNvPicPr preferRelativeResize="0"/>
          <p:nvPr/>
        </p:nvPicPr>
        <p:blipFill>
          <a:blip r:embed="rId5">
            <a:alphaModFix/>
          </a:blip>
          <a:stretch>
            <a:fillRect/>
          </a:stretch>
        </p:blipFill>
        <p:spPr>
          <a:xfrm>
            <a:off x="7257228" y="2943942"/>
            <a:ext cx="130032" cy="766742"/>
          </a:xfrm>
          <a:prstGeom prst="rect">
            <a:avLst/>
          </a:prstGeom>
          <a:noFill/>
          <a:ln>
            <a:noFill/>
          </a:ln>
        </p:spPr>
      </p:pic>
      <p:pic>
        <p:nvPicPr>
          <p:cNvPr id="65" name="Google Shape;93;p9">
            <a:extLst>
              <a:ext uri="{FF2B5EF4-FFF2-40B4-BE49-F238E27FC236}">
                <a16:creationId xmlns:a16="http://schemas.microsoft.com/office/drawing/2014/main" id="{A59F97E5-E368-F647-A9BF-9C14AEC88D90}"/>
              </a:ext>
            </a:extLst>
          </p:cNvPr>
          <p:cNvPicPr preferRelativeResize="0"/>
          <p:nvPr/>
        </p:nvPicPr>
        <p:blipFill>
          <a:blip r:embed="rId5">
            <a:alphaModFix/>
          </a:blip>
          <a:stretch>
            <a:fillRect/>
          </a:stretch>
        </p:blipFill>
        <p:spPr>
          <a:xfrm>
            <a:off x="9267934" y="2883668"/>
            <a:ext cx="130032" cy="766742"/>
          </a:xfrm>
          <a:prstGeom prst="rect">
            <a:avLst/>
          </a:prstGeom>
          <a:noFill/>
          <a:ln>
            <a:noFill/>
          </a:ln>
        </p:spPr>
      </p:pic>
      <p:pic>
        <p:nvPicPr>
          <p:cNvPr id="66" name="Google Shape;93;p9">
            <a:extLst>
              <a:ext uri="{FF2B5EF4-FFF2-40B4-BE49-F238E27FC236}">
                <a16:creationId xmlns:a16="http://schemas.microsoft.com/office/drawing/2014/main" id="{42646F62-748C-0A40-830A-300D276F053C}"/>
              </a:ext>
            </a:extLst>
          </p:cNvPr>
          <p:cNvPicPr preferRelativeResize="0"/>
          <p:nvPr/>
        </p:nvPicPr>
        <p:blipFill>
          <a:blip r:embed="rId5">
            <a:alphaModFix/>
          </a:blip>
          <a:stretch>
            <a:fillRect/>
          </a:stretch>
        </p:blipFill>
        <p:spPr>
          <a:xfrm>
            <a:off x="9451570" y="2883668"/>
            <a:ext cx="130032" cy="766742"/>
          </a:xfrm>
          <a:prstGeom prst="rect">
            <a:avLst/>
          </a:prstGeom>
          <a:noFill/>
          <a:ln>
            <a:noFill/>
          </a:ln>
        </p:spPr>
      </p:pic>
      <p:pic>
        <p:nvPicPr>
          <p:cNvPr id="67" name="Google Shape;93;p9">
            <a:extLst>
              <a:ext uri="{FF2B5EF4-FFF2-40B4-BE49-F238E27FC236}">
                <a16:creationId xmlns:a16="http://schemas.microsoft.com/office/drawing/2014/main" id="{ED2188EE-D866-8C46-968D-BC9DE154BBA8}"/>
              </a:ext>
            </a:extLst>
          </p:cNvPr>
          <p:cNvPicPr preferRelativeResize="0"/>
          <p:nvPr/>
        </p:nvPicPr>
        <p:blipFill>
          <a:blip r:embed="rId5">
            <a:alphaModFix/>
          </a:blip>
          <a:stretch>
            <a:fillRect/>
          </a:stretch>
        </p:blipFill>
        <p:spPr>
          <a:xfrm>
            <a:off x="9635206" y="2883668"/>
            <a:ext cx="130032" cy="766742"/>
          </a:xfrm>
          <a:prstGeom prst="rect">
            <a:avLst/>
          </a:prstGeom>
          <a:noFill/>
          <a:ln>
            <a:noFill/>
          </a:ln>
        </p:spPr>
      </p:pic>
      <p:pic>
        <p:nvPicPr>
          <p:cNvPr id="68" name="Google Shape;93;p9">
            <a:extLst>
              <a:ext uri="{FF2B5EF4-FFF2-40B4-BE49-F238E27FC236}">
                <a16:creationId xmlns:a16="http://schemas.microsoft.com/office/drawing/2014/main" id="{703F1255-9CCE-C14F-B8E1-E5F47DE0D6D1}"/>
              </a:ext>
            </a:extLst>
          </p:cNvPr>
          <p:cNvPicPr preferRelativeResize="0"/>
          <p:nvPr/>
        </p:nvPicPr>
        <p:blipFill>
          <a:blip r:embed="rId5">
            <a:alphaModFix/>
          </a:blip>
          <a:stretch>
            <a:fillRect/>
          </a:stretch>
        </p:blipFill>
        <p:spPr>
          <a:xfrm>
            <a:off x="9084298" y="2883668"/>
            <a:ext cx="130032" cy="766742"/>
          </a:xfrm>
          <a:prstGeom prst="rect">
            <a:avLst/>
          </a:prstGeom>
          <a:noFill/>
          <a:ln>
            <a:noFill/>
          </a:ln>
        </p:spPr>
      </p:pic>
      <p:pic>
        <p:nvPicPr>
          <p:cNvPr id="69" name="Google Shape;93;p9">
            <a:extLst>
              <a:ext uri="{FF2B5EF4-FFF2-40B4-BE49-F238E27FC236}">
                <a16:creationId xmlns:a16="http://schemas.microsoft.com/office/drawing/2014/main" id="{6EB2CE61-9B65-1D44-926B-472DF40CAC81}"/>
              </a:ext>
            </a:extLst>
          </p:cNvPr>
          <p:cNvPicPr preferRelativeResize="0"/>
          <p:nvPr/>
        </p:nvPicPr>
        <p:blipFill>
          <a:blip r:embed="rId5">
            <a:alphaModFix/>
          </a:blip>
          <a:stretch>
            <a:fillRect/>
          </a:stretch>
        </p:blipFill>
        <p:spPr>
          <a:xfrm>
            <a:off x="9267934" y="3753714"/>
            <a:ext cx="130032" cy="766742"/>
          </a:xfrm>
          <a:prstGeom prst="rect">
            <a:avLst/>
          </a:prstGeom>
          <a:noFill/>
          <a:ln>
            <a:noFill/>
          </a:ln>
        </p:spPr>
      </p:pic>
      <p:pic>
        <p:nvPicPr>
          <p:cNvPr id="70" name="Google Shape;93;p9">
            <a:extLst>
              <a:ext uri="{FF2B5EF4-FFF2-40B4-BE49-F238E27FC236}">
                <a16:creationId xmlns:a16="http://schemas.microsoft.com/office/drawing/2014/main" id="{57D3BBE9-41BE-F548-8B32-9400796E3D31}"/>
              </a:ext>
            </a:extLst>
          </p:cNvPr>
          <p:cNvPicPr preferRelativeResize="0"/>
          <p:nvPr/>
        </p:nvPicPr>
        <p:blipFill>
          <a:blip r:embed="rId5">
            <a:alphaModFix/>
          </a:blip>
          <a:stretch>
            <a:fillRect/>
          </a:stretch>
        </p:blipFill>
        <p:spPr>
          <a:xfrm>
            <a:off x="9451570" y="3753714"/>
            <a:ext cx="130032" cy="766742"/>
          </a:xfrm>
          <a:prstGeom prst="rect">
            <a:avLst/>
          </a:prstGeom>
          <a:noFill/>
          <a:ln>
            <a:noFill/>
          </a:ln>
        </p:spPr>
      </p:pic>
      <p:pic>
        <p:nvPicPr>
          <p:cNvPr id="72" name="Google Shape;93;p9">
            <a:extLst>
              <a:ext uri="{FF2B5EF4-FFF2-40B4-BE49-F238E27FC236}">
                <a16:creationId xmlns:a16="http://schemas.microsoft.com/office/drawing/2014/main" id="{BCA7067D-81A5-B243-B3CB-D90318E48B41}"/>
              </a:ext>
            </a:extLst>
          </p:cNvPr>
          <p:cNvPicPr preferRelativeResize="0"/>
          <p:nvPr/>
        </p:nvPicPr>
        <p:blipFill>
          <a:blip r:embed="rId5">
            <a:alphaModFix/>
          </a:blip>
          <a:stretch>
            <a:fillRect/>
          </a:stretch>
        </p:blipFill>
        <p:spPr>
          <a:xfrm>
            <a:off x="9084298" y="3753714"/>
            <a:ext cx="130032" cy="766742"/>
          </a:xfrm>
          <a:prstGeom prst="rect">
            <a:avLst/>
          </a:prstGeom>
          <a:noFill/>
          <a:ln>
            <a:noFill/>
          </a:ln>
        </p:spPr>
      </p:pic>
      <p:pic>
        <p:nvPicPr>
          <p:cNvPr id="73" name="Google Shape;93;p9">
            <a:extLst>
              <a:ext uri="{FF2B5EF4-FFF2-40B4-BE49-F238E27FC236}">
                <a16:creationId xmlns:a16="http://schemas.microsoft.com/office/drawing/2014/main" id="{F8BC6400-4503-674C-A699-BAE3121FEB25}"/>
              </a:ext>
            </a:extLst>
          </p:cNvPr>
          <p:cNvPicPr preferRelativeResize="0"/>
          <p:nvPr/>
        </p:nvPicPr>
        <p:blipFill>
          <a:blip r:embed="rId5">
            <a:alphaModFix/>
          </a:blip>
          <a:stretch>
            <a:fillRect/>
          </a:stretch>
        </p:blipFill>
        <p:spPr>
          <a:xfrm>
            <a:off x="8914027" y="2883668"/>
            <a:ext cx="130032" cy="766742"/>
          </a:xfrm>
          <a:prstGeom prst="rect">
            <a:avLst/>
          </a:prstGeom>
          <a:noFill/>
          <a:ln>
            <a:noFill/>
          </a:ln>
        </p:spPr>
      </p:pic>
      <p:pic>
        <p:nvPicPr>
          <p:cNvPr id="74" name="Google Shape;93;p9">
            <a:extLst>
              <a:ext uri="{FF2B5EF4-FFF2-40B4-BE49-F238E27FC236}">
                <a16:creationId xmlns:a16="http://schemas.microsoft.com/office/drawing/2014/main" id="{C8844A59-1893-124F-9D74-9FF52B818BC3}"/>
              </a:ext>
            </a:extLst>
          </p:cNvPr>
          <p:cNvPicPr preferRelativeResize="0"/>
          <p:nvPr/>
        </p:nvPicPr>
        <p:blipFill>
          <a:blip r:embed="rId5">
            <a:alphaModFix/>
          </a:blip>
          <a:stretch>
            <a:fillRect/>
          </a:stretch>
        </p:blipFill>
        <p:spPr>
          <a:xfrm>
            <a:off x="8914027" y="3753714"/>
            <a:ext cx="130032" cy="766742"/>
          </a:xfrm>
          <a:prstGeom prst="rect">
            <a:avLst/>
          </a:prstGeom>
          <a:noFill/>
          <a:ln>
            <a:noFill/>
          </a:ln>
        </p:spPr>
      </p:pic>
      <p:pic>
        <p:nvPicPr>
          <p:cNvPr id="75" name="Google Shape;93;p9">
            <a:extLst>
              <a:ext uri="{FF2B5EF4-FFF2-40B4-BE49-F238E27FC236}">
                <a16:creationId xmlns:a16="http://schemas.microsoft.com/office/drawing/2014/main" id="{DB401A39-A759-2B4A-8020-C279E916CEF4}"/>
              </a:ext>
            </a:extLst>
          </p:cNvPr>
          <p:cNvPicPr preferRelativeResize="0"/>
          <p:nvPr/>
        </p:nvPicPr>
        <p:blipFill>
          <a:blip r:embed="rId5">
            <a:alphaModFix/>
          </a:blip>
          <a:stretch>
            <a:fillRect/>
          </a:stretch>
        </p:blipFill>
        <p:spPr>
          <a:xfrm>
            <a:off x="10431716" y="2869813"/>
            <a:ext cx="130032" cy="766742"/>
          </a:xfrm>
          <a:prstGeom prst="rect">
            <a:avLst/>
          </a:prstGeom>
          <a:noFill/>
          <a:ln>
            <a:noFill/>
          </a:ln>
        </p:spPr>
      </p:pic>
      <p:pic>
        <p:nvPicPr>
          <p:cNvPr id="76" name="Google Shape;93;p9">
            <a:extLst>
              <a:ext uri="{FF2B5EF4-FFF2-40B4-BE49-F238E27FC236}">
                <a16:creationId xmlns:a16="http://schemas.microsoft.com/office/drawing/2014/main" id="{9076529C-2027-AE41-BA20-D65ABB8DE7BA}"/>
              </a:ext>
            </a:extLst>
          </p:cNvPr>
          <p:cNvPicPr preferRelativeResize="0"/>
          <p:nvPr/>
        </p:nvPicPr>
        <p:blipFill>
          <a:blip r:embed="rId5">
            <a:alphaModFix/>
          </a:blip>
          <a:stretch>
            <a:fillRect/>
          </a:stretch>
        </p:blipFill>
        <p:spPr>
          <a:xfrm>
            <a:off x="10615352" y="2869813"/>
            <a:ext cx="130032" cy="766742"/>
          </a:xfrm>
          <a:prstGeom prst="rect">
            <a:avLst/>
          </a:prstGeom>
          <a:noFill/>
          <a:ln>
            <a:noFill/>
          </a:ln>
        </p:spPr>
      </p:pic>
      <p:pic>
        <p:nvPicPr>
          <p:cNvPr id="77" name="Google Shape;93;p9">
            <a:extLst>
              <a:ext uri="{FF2B5EF4-FFF2-40B4-BE49-F238E27FC236}">
                <a16:creationId xmlns:a16="http://schemas.microsoft.com/office/drawing/2014/main" id="{7126CBEE-E98F-3440-A6B3-BF65F2DBD451}"/>
              </a:ext>
            </a:extLst>
          </p:cNvPr>
          <p:cNvPicPr preferRelativeResize="0"/>
          <p:nvPr/>
        </p:nvPicPr>
        <p:blipFill>
          <a:blip r:embed="rId5">
            <a:alphaModFix/>
          </a:blip>
          <a:stretch>
            <a:fillRect/>
          </a:stretch>
        </p:blipFill>
        <p:spPr>
          <a:xfrm>
            <a:off x="10798988" y="2869813"/>
            <a:ext cx="130032" cy="766742"/>
          </a:xfrm>
          <a:prstGeom prst="rect">
            <a:avLst/>
          </a:prstGeom>
          <a:noFill/>
          <a:ln>
            <a:noFill/>
          </a:ln>
        </p:spPr>
      </p:pic>
      <p:pic>
        <p:nvPicPr>
          <p:cNvPr id="78" name="Google Shape;93;p9">
            <a:extLst>
              <a:ext uri="{FF2B5EF4-FFF2-40B4-BE49-F238E27FC236}">
                <a16:creationId xmlns:a16="http://schemas.microsoft.com/office/drawing/2014/main" id="{444EBEB3-1C99-164C-82DD-E5E478F5FDF2}"/>
              </a:ext>
            </a:extLst>
          </p:cNvPr>
          <p:cNvPicPr preferRelativeResize="0"/>
          <p:nvPr/>
        </p:nvPicPr>
        <p:blipFill>
          <a:blip r:embed="rId5">
            <a:alphaModFix/>
          </a:blip>
          <a:stretch>
            <a:fillRect/>
          </a:stretch>
        </p:blipFill>
        <p:spPr>
          <a:xfrm>
            <a:off x="10248080" y="2869813"/>
            <a:ext cx="130032" cy="766742"/>
          </a:xfrm>
          <a:prstGeom prst="rect">
            <a:avLst/>
          </a:prstGeom>
          <a:noFill/>
          <a:ln>
            <a:noFill/>
          </a:ln>
        </p:spPr>
      </p:pic>
      <p:pic>
        <p:nvPicPr>
          <p:cNvPr id="79" name="Google Shape;93;p9">
            <a:extLst>
              <a:ext uri="{FF2B5EF4-FFF2-40B4-BE49-F238E27FC236}">
                <a16:creationId xmlns:a16="http://schemas.microsoft.com/office/drawing/2014/main" id="{0F2DBCEC-6FE8-E14C-ACE1-7C08845AB43C}"/>
              </a:ext>
            </a:extLst>
          </p:cNvPr>
          <p:cNvPicPr preferRelativeResize="0"/>
          <p:nvPr/>
        </p:nvPicPr>
        <p:blipFill>
          <a:blip r:embed="rId5">
            <a:alphaModFix/>
          </a:blip>
          <a:stretch>
            <a:fillRect/>
          </a:stretch>
        </p:blipFill>
        <p:spPr>
          <a:xfrm>
            <a:off x="10431716" y="3739859"/>
            <a:ext cx="130032" cy="766742"/>
          </a:xfrm>
          <a:prstGeom prst="rect">
            <a:avLst/>
          </a:prstGeom>
          <a:noFill/>
          <a:ln>
            <a:noFill/>
          </a:ln>
        </p:spPr>
      </p:pic>
      <p:pic>
        <p:nvPicPr>
          <p:cNvPr id="80" name="Google Shape;93;p9">
            <a:extLst>
              <a:ext uri="{FF2B5EF4-FFF2-40B4-BE49-F238E27FC236}">
                <a16:creationId xmlns:a16="http://schemas.microsoft.com/office/drawing/2014/main" id="{43FA83E8-F935-FF49-B01C-92D3AC54AC32}"/>
              </a:ext>
            </a:extLst>
          </p:cNvPr>
          <p:cNvPicPr preferRelativeResize="0"/>
          <p:nvPr/>
        </p:nvPicPr>
        <p:blipFill>
          <a:blip r:embed="rId5">
            <a:alphaModFix/>
          </a:blip>
          <a:stretch>
            <a:fillRect/>
          </a:stretch>
        </p:blipFill>
        <p:spPr>
          <a:xfrm>
            <a:off x="10615352" y="3739859"/>
            <a:ext cx="130032" cy="766742"/>
          </a:xfrm>
          <a:prstGeom prst="rect">
            <a:avLst/>
          </a:prstGeom>
          <a:noFill/>
          <a:ln>
            <a:noFill/>
          </a:ln>
        </p:spPr>
      </p:pic>
      <p:pic>
        <p:nvPicPr>
          <p:cNvPr id="81" name="Google Shape;93;p9">
            <a:extLst>
              <a:ext uri="{FF2B5EF4-FFF2-40B4-BE49-F238E27FC236}">
                <a16:creationId xmlns:a16="http://schemas.microsoft.com/office/drawing/2014/main" id="{067C9BA6-3BEF-F845-8F65-1EC7D09A0ABD}"/>
              </a:ext>
            </a:extLst>
          </p:cNvPr>
          <p:cNvPicPr preferRelativeResize="0"/>
          <p:nvPr/>
        </p:nvPicPr>
        <p:blipFill>
          <a:blip r:embed="rId5">
            <a:alphaModFix/>
          </a:blip>
          <a:stretch>
            <a:fillRect/>
          </a:stretch>
        </p:blipFill>
        <p:spPr>
          <a:xfrm>
            <a:off x="10798988" y="3739859"/>
            <a:ext cx="130032" cy="766742"/>
          </a:xfrm>
          <a:prstGeom prst="rect">
            <a:avLst/>
          </a:prstGeom>
          <a:noFill/>
          <a:ln>
            <a:noFill/>
          </a:ln>
        </p:spPr>
      </p:pic>
      <p:pic>
        <p:nvPicPr>
          <p:cNvPr id="82" name="Google Shape;93;p9">
            <a:extLst>
              <a:ext uri="{FF2B5EF4-FFF2-40B4-BE49-F238E27FC236}">
                <a16:creationId xmlns:a16="http://schemas.microsoft.com/office/drawing/2014/main" id="{548DA24C-D049-154C-8B16-B0003D7BC942}"/>
              </a:ext>
            </a:extLst>
          </p:cNvPr>
          <p:cNvPicPr preferRelativeResize="0"/>
          <p:nvPr/>
        </p:nvPicPr>
        <p:blipFill>
          <a:blip r:embed="rId5">
            <a:alphaModFix/>
          </a:blip>
          <a:stretch>
            <a:fillRect/>
          </a:stretch>
        </p:blipFill>
        <p:spPr>
          <a:xfrm>
            <a:off x="10248080" y="3739859"/>
            <a:ext cx="130032" cy="766742"/>
          </a:xfrm>
          <a:prstGeom prst="rect">
            <a:avLst/>
          </a:prstGeom>
          <a:noFill/>
          <a:ln>
            <a:noFill/>
          </a:ln>
        </p:spPr>
      </p:pic>
      <p:pic>
        <p:nvPicPr>
          <p:cNvPr id="83" name="Google Shape;93;p9">
            <a:extLst>
              <a:ext uri="{FF2B5EF4-FFF2-40B4-BE49-F238E27FC236}">
                <a16:creationId xmlns:a16="http://schemas.microsoft.com/office/drawing/2014/main" id="{35057BF0-6E75-FF42-8287-A8265951278F}"/>
              </a:ext>
            </a:extLst>
          </p:cNvPr>
          <p:cNvPicPr preferRelativeResize="0"/>
          <p:nvPr/>
        </p:nvPicPr>
        <p:blipFill>
          <a:blip r:embed="rId5">
            <a:alphaModFix/>
          </a:blip>
          <a:stretch>
            <a:fillRect/>
          </a:stretch>
        </p:blipFill>
        <p:spPr>
          <a:xfrm>
            <a:off x="10077809" y="2869813"/>
            <a:ext cx="130032" cy="766742"/>
          </a:xfrm>
          <a:prstGeom prst="rect">
            <a:avLst/>
          </a:prstGeom>
          <a:noFill/>
          <a:ln>
            <a:noFill/>
          </a:ln>
        </p:spPr>
      </p:pic>
      <p:pic>
        <p:nvPicPr>
          <p:cNvPr id="84" name="Google Shape;93;p9">
            <a:extLst>
              <a:ext uri="{FF2B5EF4-FFF2-40B4-BE49-F238E27FC236}">
                <a16:creationId xmlns:a16="http://schemas.microsoft.com/office/drawing/2014/main" id="{DE54F647-C8F4-F448-BAD2-FD0DE523BE79}"/>
              </a:ext>
            </a:extLst>
          </p:cNvPr>
          <p:cNvPicPr preferRelativeResize="0"/>
          <p:nvPr/>
        </p:nvPicPr>
        <p:blipFill>
          <a:blip r:embed="rId5">
            <a:alphaModFix/>
          </a:blip>
          <a:stretch>
            <a:fillRect/>
          </a:stretch>
        </p:blipFill>
        <p:spPr>
          <a:xfrm>
            <a:off x="10077809" y="3739859"/>
            <a:ext cx="130032" cy="766742"/>
          </a:xfrm>
          <a:prstGeom prst="rect">
            <a:avLst/>
          </a:prstGeom>
          <a:noFill/>
          <a:ln>
            <a:noFill/>
          </a:ln>
        </p:spPr>
      </p:pic>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childTnLst>
              </p:cTn>
              <p:nextCondLst>
                <p:cond evt="onClick" delay="0">
                  <p:tgtEl>
                    <p:spTgt spid="5"/>
                  </p:tgtEl>
                </p:cond>
              </p:nextCondLst>
            </p:seq>
          </p:childTnLst>
        </p:cTn>
      </p:par>
    </p:tnLst>
    <p:bldLst>
      <p:bldP spid="46" grpId="0"/>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12" name="Picture 11" descr="Chart, box and whisker chart&#10;&#10;Description automatically generated">
            <a:extLst>
              <a:ext uri="{FF2B5EF4-FFF2-40B4-BE49-F238E27FC236}">
                <a16:creationId xmlns:a16="http://schemas.microsoft.com/office/drawing/2014/main" id="{2A90FC74-C33D-A54F-A7B4-93815BD57188}"/>
              </a:ext>
            </a:extLst>
          </p:cNvPr>
          <p:cNvPicPr>
            <a:picLocks noChangeAspect="1"/>
          </p:cNvPicPr>
          <p:nvPr/>
        </p:nvPicPr>
        <p:blipFill>
          <a:blip r:embed="rId3"/>
          <a:stretch>
            <a:fillRect/>
          </a:stretch>
        </p:blipFill>
        <p:spPr>
          <a:xfrm>
            <a:off x="263524" y="1077157"/>
            <a:ext cx="7848600" cy="29413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1231</Words>
  <Application>Microsoft Macintosh PowerPoint</Application>
  <PresentationFormat>Widescreen</PresentationFormat>
  <Paragraphs>181</Paragraphs>
  <Slides>17</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Century Gothic</vt:lpstr>
      <vt:lpstr>Nunito Sans</vt:lpstr>
      <vt:lpstr>Titles</vt:lpstr>
      <vt:lpstr>Office Theme</vt:lpstr>
      <vt:lpstr>PowerPoint Presentation</vt:lpstr>
      <vt:lpstr>PowerPoint Presentation</vt:lpstr>
      <vt:lpstr>PowerPoint Presentation</vt:lpstr>
      <vt:lpstr>PowerPoint Presentation</vt:lpstr>
      <vt:lpstr>To use a number line to 100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Counting in tens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45</cp:revision>
  <dcterms:created xsi:type="dcterms:W3CDTF">2022-06-30T10:03:35Z</dcterms:created>
  <dcterms:modified xsi:type="dcterms:W3CDTF">2022-08-24T16:14:46Z</dcterms:modified>
</cp:coreProperties>
</file>