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3648" r:id="rId2"/>
  </p:sldMasterIdLst>
  <p:notesMasterIdLst>
    <p:notesMasterId r:id="rId21"/>
  </p:notesMasterIdLst>
  <p:sldIdLst>
    <p:sldId id="260" r:id="rId3"/>
    <p:sldId id="261" r:id="rId4"/>
    <p:sldId id="262" r:id="rId5"/>
    <p:sldId id="264" r:id="rId6"/>
    <p:sldId id="266" r:id="rId7"/>
    <p:sldId id="263" r:id="rId8"/>
    <p:sldId id="267" r:id="rId9"/>
    <p:sldId id="268" r:id="rId10"/>
    <p:sldId id="269" r:id="rId11"/>
    <p:sldId id="271" r:id="rId12"/>
    <p:sldId id="272" r:id="rId13"/>
    <p:sldId id="273" r:id="rId14"/>
    <p:sldId id="274" r:id="rId15"/>
    <p:sldId id="275" r:id="rId16"/>
    <p:sldId id="265" r:id="rId17"/>
    <p:sldId id="270" r:id="rId18"/>
    <p:sldId id="277" r:id="rId19"/>
    <p:sldId id="27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A047"/>
    <a:srgbClr val="2196F3"/>
    <a:srgbClr val="0277BD"/>
    <a:srgbClr val="222222"/>
    <a:srgbClr val="CCD4F4"/>
    <a:srgbClr val="F8FBFF"/>
    <a:srgbClr val="F8FCFF"/>
    <a:srgbClr val="E4F2FF"/>
    <a:srgbClr val="E8EAF6"/>
    <a:srgbClr val="E1F5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7279"/>
  </p:normalViewPr>
  <p:slideViewPr>
    <p:cSldViewPr snapToGrid="0" snapToObjects="1">
      <p:cViewPr varScale="1">
        <p:scale>
          <a:sx n="93" d="100"/>
          <a:sy n="93" d="100"/>
        </p:scale>
        <p:origin x="1768"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03805F-7D1E-E94C-BB55-3B101E5AFAED}" type="datetimeFigureOut">
              <a:rPr lang="en-GB" smtClean="0"/>
              <a:t>26/08/2022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B76D0C-E1F7-C24C-9F61-F920AE9184C6}" type="slidenum">
              <a:rPr lang="en-GB" smtClean="0"/>
              <a:t>‹#›</a:t>
            </a:fld>
            <a:endParaRPr lang="en-GB"/>
          </a:p>
        </p:txBody>
      </p:sp>
    </p:spTree>
    <p:extLst>
      <p:ext uri="{BB962C8B-B14F-4D97-AF65-F5344CB8AC3E}">
        <p14:creationId xmlns:p14="http://schemas.microsoft.com/office/powerpoint/2010/main" val="2797417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3</a:t>
            </a:fld>
            <a:endParaRPr lang="en-GB"/>
          </a:p>
        </p:txBody>
      </p:sp>
    </p:spTree>
    <p:extLst>
      <p:ext uri="{BB962C8B-B14F-4D97-AF65-F5344CB8AC3E}">
        <p14:creationId xmlns:p14="http://schemas.microsoft.com/office/powerpoint/2010/main" val="1947234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98450" algn="l" rtl="0">
              <a:spcBef>
                <a:spcPts val="0"/>
              </a:spcBef>
              <a:spcAft>
                <a:spcPts val="0"/>
              </a:spcAft>
              <a:buClr>
                <a:schemeClr val="dk1"/>
              </a:buClr>
              <a:buSzPts val="1100"/>
              <a:buFont typeface="+mj-lt"/>
              <a:buAutoNum type="alphaLcParenR"/>
            </a:pPr>
            <a:r>
              <a:rPr lang="en-GB" sz="1200" dirty="0">
                <a:latin typeface="Arial"/>
                <a:ea typeface="Arial"/>
                <a:cs typeface="Arial"/>
                <a:sym typeface="Arial"/>
              </a:rPr>
              <a:t>Rocket (£9,999,000)</a:t>
            </a:r>
          </a:p>
          <a:p>
            <a:pPr marL="457200" lvl="0" indent="-298450" algn="l" rtl="0">
              <a:spcBef>
                <a:spcPts val="0"/>
              </a:spcBef>
              <a:spcAft>
                <a:spcPts val="0"/>
              </a:spcAft>
              <a:buClr>
                <a:schemeClr val="dk1"/>
              </a:buClr>
              <a:buSzPts val="1100"/>
              <a:buAutoNum type="alphaLcParenR"/>
            </a:pPr>
            <a:r>
              <a:rPr lang="en-GB" sz="1200" dirty="0">
                <a:latin typeface="Arial"/>
                <a:ea typeface="Arial"/>
                <a:cs typeface="Arial"/>
                <a:sym typeface="Arial"/>
              </a:rPr>
              <a:t>One Space Suit (£1,879,000)</a:t>
            </a:r>
          </a:p>
          <a:p>
            <a:pPr marL="457200" lvl="0" indent="-298450" algn="l" rtl="0">
              <a:spcBef>
                <a:spcPts val="0"/>
              </a:spcBef>
              <a:spcAft>
                <a:spcPts val="0"/>
              </a:spcAft>
              <a:buClr>
                <a:schemeClr val="dk1"/>
              </a:buClr>
              <a:buSzPts val="1100"/>
              <a:buAutoNum type="alphaLcParenR"/>
            </a:pPr>
            <a:r>
              <a:rPr lang="en-GB" sz="1200" dirty="0">
                <a:latin typeface="Arial"/>
                <a:ea typeface="Arial"/>
                <a:cs typeface="Arial"/>
                <a:sym typeface="Arial"/>
              </a:rPr>
              <a:t>One Space Suit (£1,879,000), rigging (£2,499,750), two space suits (£3,500,000), fuel (£4,999,500), rocket (£9,999,000)</a:t>
            </a:r>
          </a:p>
          <a:p>
            <a:pPr marL="457200" lvl="0" indent="-298450" algn="l" rtl="0">
              <a:spcBef>
                <a:spcPts val="0"/>
              </a:spcBef>
              <a:spcAft>
                <a:spcPts val="0"/>
              </a:spcAft>
              <a:buClr>
                <a:schemeClr val="dk1"/>
              </a:buClr>
              <a:buSzPts val="1100"/>
              <a:buAutoNum type="alphaLcParenR"/>
            </a:pPr>
            <a:r>
              <a:rPr lang="en-GB" sz="1200" dirty="0">
                <a:latin typeface="Arial"/>
                <a:ea typeface="Arial"/>
                <a:cs typeface="Arial"/>
                <a:sym typeface="Arial"/>
              </a:rPr>
              <a:t>Two space suits</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13</a:t>
            </a:fld>
            <a:endParaRPr lang="en-GB"/>
          </a:p>
        </p:txBody>
      </p:sp>
    </p:spTree>
    <p:extLst>
      <p:ext uri="{BB962C8B-B14F-4D97-AF65-F5344CB8AC3E}">
        <p14:creationId xmlns:p14="http://schemas.microsoft.com/office/powerpoint/2010/main" val="2405352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Concrete resources </a:t>
            </a:r>
            <a:r>
              <a:rPr lang="en-GB" dirty="0">
                <a:latin typeface="Arial"/>
                <a:ea typeface="Arial"/>
                <a:cs typeface="Arial"/>
                <a:sym typeface="Arial"/>
              </a:rPr>
              <a:t>– Place value chart and counters</a:t>
            </a: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Key Questions </a:t>
            </a:r>
            <a:r>
              <a:rPr lang="en-GB" dirty="0">
                <a:latin typeface="Arial"/>
                <a:ea typeface="Arial"/>
                <a:cs typeface="Arial"/>
                <a:sym typeface="Arial"/>
              </a:rPr>
              <a:t>– What do you notice about the numbers? What do you need to do first when comparing them? Explain your process. Prompt questions to draw out further understand e.g. can you explain what you mean? How do you know? Why?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14</a:t>
            </a:fld>
            <a:endParaRPr lang="en-GB"/>
          </a:p>
        </p:txBody>
      </p:sp>
    </p:spTree>
    <p:extLst>
      <p:ext uri="{BB962C8B-B14F-4D97-AF65-F5344CB8AC3E}">
        <p14:creationId xmlns:p14="http://schemas.microsoft.com/office/powerpoint/2010/main" val="534038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How and when to use</a:t>
            </a:r>
            <a:r>
              <a:rPr lang="en-GB" dirty="0">
                <a:latin typeface="Arial"/>
                <a:ea typeface="Arial"/>
                <a:cs typeface="Arial"/>
                <a:sym typeface="Arial"/>
              </a:rPr>
              <a:t> – Use these slides when pupils are struggling to understand how to compare digits up to one million. </a:t>
            </a: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Concrete resources </a:t>
            </a:r>
            <a:r>
              <a:rPr lang="en-GB" dirty="0">
                <a:latin typeface="Arial"/>
                <a:ea typeface="Arial"/>
                <a:cs typeface="Arial"/>
                <a:sym typeface="Arial"/>
              </a:rPr>
              <a:t>– Place value chart and counters</a:t>
            </a: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Key Questions </a:t>
            </a:r>
            <a:r>
              <a:rPr lang="en-GB" dirty="0">
                <a:latin typeface="Arial"/>
                <a:ea typeface="Arial"/>
                <a:cs typeface="Arial"/>
                <a:sym typeface="Arial"/>
              </a:rPr>
              <a:t>– What number do the counters/ part-whole models represents? How do you know? What happens if some of the digits are the same (discuss why place value is important)?</a:t>
            </a: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Misconceptions/ Common Errors </a:t>
            </a:r>
            <a:r>
              <a:rPr lang="en-GB" dirty="0">
                <a:latin typeface="Arial"/>
                <a:ea typeface="Arial"/>
                <a:cs typeface="Arial"/>
                <a:sym typeface="Arial"/>
              </a:rPr>
              <a:t>– Starting in the wrong place, continuing to compare digits after they have found the larger value digit in the same column.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16</a:t>
            </a:fld>
            <a:endParaRPr lang="en-GB"/>
          </a:p>
        </p:txBody>
      </p:sp>
    </p:spTree>
    <p:extLst>
      <p:ext uri="{BB962C8B-B14F-4D97-AF65-F5344CB8AC3E}">
        <p14:creationId xmlns:p14="http://schemas.microsoft.com/office/powerpoint/2010/main" val="2339027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How and when to use</a:t>
            </a:r>
            <a:r>
              <a:rPr lang="en-GB" dirty="0">
                <a:latin typeface="Arial"/>
                <a:ea typeface="Arial"/>
                <a:cs typeface="Arial"/>
                <a:sym typeface="Arial"/>
              </a:rPr>
              <a:t> – Use these slides when pupils are struggling to understand how to compare digits up to one million. </a:t>
            </a: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Concrete resources </a:t>
            </a:r>
            <a:r>
              <a:rPr lang="en-GB" dirty="0">
                <a:latin typeface="Arial"/>
                <a:ea typeface="Arial"/>
                <a:cs typeface="Arial"/>
                <a:sym typeface="Arial"/>
              </a:rPr>
              <a:t>– Place value chart and counters</a:t>
            </a: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Key Questions </a:t>
            </a:r>
            <a:r>
              <a:rPr lang="en-GB" dirty="0">
                <a:latin typeface="Arial"/>
                <a:ea typeface="Arial"/>
                <a:cs typeface="Arial"/>
                <a:sym typeface="Arial"/>
              </a:rPr>
              <a:t>– What do the columns mean? What does it mean when a column is empty? When do you use zero? </a:t>
            </a: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Further Practice </a:t>
            </a:r>
            <a:r>
              <a:rPr lang="en-GB" dirty="0">
                <a:latin typeface="Arial"/>
                <a:ea typeface="Arial"/>
                <a:cs typeface="Arial"/>
                <a:sym typeface="Arial"/>
              </a:rPr>
              <a:t>– Place parameters e.g. the ones column must have two counters only.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17</a:t>
            </a:fld>
            <a:endParaRPr lang="en-GB"/>
          </a:p>
        </p:txBody>
      </p:sp>
    </p:spTree>
    <p:extLst>
      <p:ext uri="{BB962C8B-B14F-4D97-AF65-F5344CB8AC3E}">
        <p14:creationId xmlns:p14="http://schemas.microsoft.com/office/powerpoint/2010/main" val="1495601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How and when to use</a:t>
            </a:r>
            <a:r>
              <a:rPr lang="en-GB" dirty="0">
                <a:latin typeface="Arial"/>
                <a:ea typeface="Arial"/>
                <a:cs typeface="Arial"/>
                <a:sym typeface="Arial"/>
              </a:rPr>
              <a:t> – Use these slides when pupils are struggling to understand how to compare digits up to one million. </a:t>
            </a: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Concrete resources </a:t>
            </a:r>
            <a:r>
              <a:rPr lang="en-GB" dirty="0">
                <a:latin typeface="Arial"/>
                <a:ea typeface="Arial"/>
                <a:cs typeface="Arial"/>
                <a:sym typeface="Arial"/>
              </a:rPr>
              <a:t>– Place value chart and counters</a:t>
            </a: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Key Questions </a:t>
            </a:r>
            <a:r>
              <a:rPr lang="en-GB" dirty="0">
                <a:latin typeface="Arial"/>
                <a:ea typeface="Arial"/>
                <a:cs typeface="Arial"/>
                <a:sym typeface="Arial"/>
              </a:rPr>
              <a:t>– What does each number in the place value chart represent? Two numbers have the same in the millions column, why what do you do to compare them? </a:t>
            </a: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Further Practice </a:t>
            </a:r>
            <a:r>
              <a:rPr lang="en-GB" dirty="0">
                <a:latin typeface="Arial"/>
                <a:ea typeface="Arial"/>
                <a:cs typeface="Arial"/>
                <a:sym typeface="Arial"/>
              </a:rPr>
              <a:t>– Move counters to make new numbers to compare.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18</a:t>
            </a:fld>
            <a:endParaRPr lang="en-GB"/>
          </a:p>
        </p:txBody>
      </p:sp>
    </p:spTree>
    <p:extLst>
      <p:ext uri="{BB962C8B-B14F-4D97-AF65-F5344CB8AC3E}">
        <p14:creationId xmlns:p14="http://schemas.microsoft.com/office/powerpoint/2010/main" val="370264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dirty="0">
                <a:solidFill>
                  <a:schemeClr val="tx1"/>
                </a:solidFill>
                <a:effectLst/>
                <a:latin typeface="+mn-lt"/>
                <a:ea typeface="+mn-ea"/>
                <a:cs typeface="+mn-cs"/>
              </a:rPr>
              <a:t>Assessment point for the lesson – ask the pupils to vote for the answer they think is correct. </a:t>
            </a:r>
            <a:endParaRPr lang="en-GB" b="0" dirty="0">
              <a:effectLst/>
            </a:endParaRPr>
          </a:p>
          <a:p>
            <a:pPr marL="0" lvl="0" indent="0" algn="l" rtl="0">
              <a:spcBef>
                <a:spcPts val="0"/>
              </a:spcBef>
              <a:spcAft>
                <a:spcPts val="0"/>
              </a:spcAft>
              <a:buClr>
                <a:schemeClr val="dk1"/>
              </a:buClr>
              <a:buFont typeface="Arial"/>
              <a:buNone/>
            </a:pPr>
            <a:br>
              <a:rPr lang="en-GB" b="0" dirty="0">
                <a:effectLst/>
              </a:rPr>
            </a:br>
            <a:r>
              <a:rPr lang="en-GB" dirty="0">
                <a:latin typeface="Arial"/>
                <a:ea typeface="Arial"/>
                <a:cs typeface="Arial"/>
                <a:sym typeface="Arial"/>
              </a:rPr>
              <a:t>A – Correct answer </a:t>
            </a:r>
          </a:p>
          <a:p>
            <a:pPr marL="0" lvl="0" indent="0" algn="l" rtl="0">
              <a:spcBef>
                <a:spcPts val="0"/>
              </a:spcBef>
              <a:spcAft>
                <a:spcPts val="0"/>
              </a:spcAft>
              <a:buClr>
                <a:schemeClr val="dk1"/>
              </a:buClr>
              <a:buFont typeface="Arial"/>
              <a:buNone/>
            </a:pPr>
            <a:r>
              <a:rPr lang="en-GB" dirty="0">
                <a:latin typeface="Arial"/>
                <a:ea typeface="Arial"/>
                <a:cs typeface="Arial"/>
                <a:sym typeface="Arial"/>
              </a:rPr>
              <a:t>B – The pupil has not understood the difference between &lt; and &gt;. Alternatively, they have not identified the difference in the tens and ones columns.</a:t>
            </a:r>
          </a:p>
          <a:p>
            <a:pPr marL="0" lvl="0" indent="0" algn="l" rtl="0">
              <a:spcBef>
                <a:spcPts val="0"/>
              </a:spcBef>
              <a:spcAft>
                <a:spcPts val="0"/>
              </a:spcAft>
              <a:buClr>
                <a:schemeClr val="dk1"/>
              </a:buClr>
              <a:buFont typeface="Arial"/>
              <a:buNone/>
            </a:pPr>
            <a:r>
              <a:rPr lang="en-GB" dirty="0">
                <a:latin typeface="Arial"/>
                <a:ea typeface="Arial"/>
                <a:cs typeface="Arial"/>
                <a:sym typeface="Arial"/>
              </a:rPr>
              <a:t>C – The pupil has not understood the meaning of the equals symbol. Alternatively, they have noted that the digits are the same and has assumed the numbers are the same </a:t>
            </a:r>
          </a:p>
          <a:p>
            <a:pPr marL="0" lvl="0" indent="0" algn="l" rtl="0">
              <a:spcBef>
                <a:spcPts val="0"/>
              </a:spcBef>
              <a:spcAft>
                <a:spcPts val="0"/>
              </a:spcAft>
              <a:buClr>
                <a:schemeClr val="dk1"/>
              </a:buClr>
              <a:buFont typeface="Arial"/>
              <a:buNone/>
            </a:pPr>
            <a:r>
              <a:rPr lang="en-GB" dirty="0">
                <a:latin typeface="Arial"/>
                <a:ea typeface="Arial"/>
                <a:cs typeface="Arial"/>
                <a:sym typeface="Arial"/>
              </a:rPr>
              <a:t>D – The pupil does not understand how to compare numbers. </a:t>
            </a:r>
            <a:endParaRPr lang="en-GB" dirty="0"/>
          </a:p>
          <a:p>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4</a:t>
            </a:fld>
            <a:endParaRPr lang="en-GB"/>
          </a:p>
        </p:txBody>
      </p:sp>
    </p:spTree>
    <p:extLst>
      <p:ext uri="{BB962C8B-B14F-4D97-AF65-F5344CB8AC3E}">
        <p14:creationId xmlns:p14="http://schemas.microsoft.com/office/powerpoint/2010/main" val="1551278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Concrete resources </a:t>
            </a:r>
            <a:r>
              <a:rPr lang="en-GB" dirty="0">
                <a:latin typeface="Arial"/>
                <a:ea typeface="Arial"/>
                <a:cs typeface="Arial"/>
                <a:sym typeface="Arial"/>
              </a:rPr>
              <a:t>– Place value chart and counters</a:t>
            </a: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Key Questions </a:t>
            </a:r>
            <a:r>
              <a:rPr lang="en-GB" dirty="0">
                <a:latin typeface="Arial"/>
                <a:ea typeface="Arial"/>
                <a:cs typeface="Arial"/>
                <a:sym typeface="Arial"/>
              </a:rPr>
              <a:t>– What number does this represent? How do you know? What do the symbols &lt;, &gt; and = mean?</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6</a:t>
            </a:fld>
            <a:endParaRPr lang="en-GB"/>
          </a:p>
        </p:txBody>
      </p:sp>
    </p:spTree>
    <p:extLst>
      <p:ext uri="{BB962C8B-B14F-4D97-AF65-F5344CB8AC3E}">
        <p14:creationId xmlns:p14="http://schemas.microsoft.com/office/powerpoint/2010/main" val="1128734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Font typeface="Arial"/>
              <a:buNone/>
            </a:pPr>
            <a:r>
              <a:rPr lang="en-GB" i="1" dirty="0">
                <a:latin typeface="Arial"/>
                <a:ea typeface="Arial"/>
                <a:cs typeface="Arial"/>
                <a:sym typeface="Arial"/>
              </a:rPr>
              <a:t>Pupils need to understand that the first number is a 7-digit number and the second number is a 6-digit number. As the first number is 7-digits, it must be the larger of the two numbers. Use place value counters or counters and a place value chart to check this understanding. </a:t>
            </a:r>
            <a:endParaRPr lang="en-GB"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Concrete resources </a:t>
            </a:r>
            <a:r>
              <a:rPr lang="en-GB" dirty="0">
                <a:latin typeface="Arial"/>
                <a:ea typeface="Arial"/>
                <a:cs typeface="Arial"/>
                <a:sym typeface="Arial"/>
              </a:rPr>
              <a:t>– Place Value chart and counters</a:t>
            </a: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Key Questions </a:t>
            </a:r>
            <a:r>
              <a:rPr lang="en-GB" dirty="0">
                <a:latin typeface="Arial"/>
                <a:ea typeface="Arial"/>
                <a:cs typeface="Arial"/>
                <a:sym typeface="Arial"/>
              </a:rPr>
              <a:t>– How many digits are in each column? Why is this important? Where do you start when comparing numbers? Is this always the same? </a:t>
            </a: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Misconceptions/ Common Errors </a:t>
            </a:r>
            <a:r>
              <a:rPr lang="en-GB" dirty="0">
                <a:latin typeface="Arial"/>
                <a:ea typeface="Arial"/>
                <a:cs typeface="Arial"/>
                <a:sym typeface="Arial"/>
              </a:rPr>
              <a:t>– Pupils may try to compare 8,000,000 with 800,000 as they believe they compare the largest value digit in each number. </a:t>
            </a: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Further Practice </a:t>
            </a:r>
            <a:r>
              <a:rPr lang="en-GB" dirty="0">
                <a:latin typeface="Arial"/>
                <a:ea typeface="Arial"/>
                <a:cs typeface="Arial"/>
                <a:sym typeface="Arial"/>
              </a:rPr>
              <a:t>– Give pupils pairs of numbers with the same or different number of digits to compare. </a:t>
            </a: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Extension</a:t>
            </a:r>
            <a:r>
              <a:rPr lang="en-GB" dirty="0">
                <a:latin typeface="Arial"/>
                <a:ea typeface="Arial"/>
                <a:cs typeface="Arial"/>
                <a:sym typeface="Arial"/>
              </a:rPr>
              <a:t> –  Explain the common error that could happen here.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7</a:t>
            </a:fld>
            <a:endParaRPr lang="en-GB"/>
          </a:p>
        </p:txBody>
      </p:sp>
    </p:spTree>
    <p:extLst>
      <p:ext uri="{BB962C8B-B14F-4D97-AF65-F5344CB8AC3E}">
        <p14:creationId xmlns:p14="http://schemas.microsoft.com/office/powerpoint/2010/main" val="2874080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Concrete resources </a:t>
            </a:r>
            <a:r>
              <a:rPr lang="en-GB" dirty="0">
                <a:latin typeface="Arial"/>
                <a:ea typeface="Arial"/>
                <a:cs typeface="Arial"/>
                <a:sym typeface="Arial"/>
              </a:rPr>
              <a:t>– Place value chart and counters </a:t>
            </a:r>
            <a:endParaRPr lang="en-GB" dirty="0"/>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Key Questions </a:t>
            </a:r>
            <a:r>
              <a:rPr lang="en-GB" dirty="0">
                <a:latin typeface="Arial"/>
                <a:ea typeface="Arial"/>
                <a:cs typeface="Arial"/>
                <a:sym typeface="Arial"/>
              </a:rPr>
              <a:t>– What does the &gt; mean? How does this help you complete the statement? Compare your number with some else’s number, are they both correct? How do you know? </a:t>
            </a:r>
            <a:endParaRPr lang="en-GB" dirty="0"/>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Further Practice </a:t>
            </a:r>
            <a:r>
              <a:rPr lang="en-GB" dirty="0">
                <a:latin typeface="Arial"/>
                <a:ea typeface="Arial"/>
                <a:cs typeface="Arial"/>
                <a:sym typeface="Arial"/>
              </a:rPr>
              <a:t>– Change the number or the symbol. For pupils who are struggling, start with = to build their confidence. </a:t>
            </a:r>
            <a:endParaRPr lang="en-GB" dirty="0"/>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Extension</a:t>
            </a:r>
            <a:r>
              <a:rPr lang="en-GB" dirty="0">
                <a:latin typeface="Arial"/>
                <a:ea typeface="Arial"/>
                <a:cs typeface="Arial"/>
                <a:sym typeface="Arial"/>
              </a:rPr>
              <a:t> – Place parameters on the task, for example, using the same number of counters or having 3 counters in the hundreds column.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8</a:t>
            </a:fld>
            <a:endParaRPr lang="en-GB"/>
          </a:p>
        </p:txBody>
      </p:sp>
    </p:spTree>
    <p:extLst>
      <p:ext uri="{BB962C8B-B14F-4D97-AF65-F5344CB8AC3E}">
        <p14:creationId xmlns:p14="http://schemas.microsoft.com/office/powerpoint/2010/main" val="2667413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98450" algn="l" rtl="0">
              <a:spcBef>
                <a:spcPts val="0"/>
              </a:spcBef>
              <a:spcAft>
                <a:spcPts val="0"/>
              </a:spcAft>
              <a:buClr>
                <a:schemeClr val="dk1"/>
              </a:buClr>
              <a:buSzPts val="1100"/>
              <a:buFont typeface="+mj-lt"/>
              <a:buAutoNum type="alphaLcParenR"/>
            </a:pPr>
            <a:r>
              <a:rPr lang="en-GB" sz="1200" dirty="0">
                <a:latin typeface="Century Gothic"/>
                <a:ea typeface="Century Gothic"/>
                <a:cs typeface="Century Gothic"/>
                <a:sym typeface="Century Gothic"/>
              </a:rPr>
              <a:t>&gt;</a:t>
            </a:r>
          </a:p>
          <a:p>
            <a:pPr marL="457200" lvl="0" indent="-298450" algn="l" rtl="0">
              <a:spcBef>
                <a:spcPts val="0"/>
              </a:spcBef>
              <a:spcAft>
                <a:spcPts val="0"/>
              </a:spcAft>
              <a:buClr>
                <a:schemeClr val="dk1"/>
              </a:buClr>
              <a:buSzPts val="1100"/>
              <a:buFont typeface="Century Gothic"/>
              <a:buAutoNum type="alphaLcParenR"/>
            </a:pPr>
            <a:r>
              <a:rPr lang="en-GB" sz="1200" dirty="0">
                <a:latin typeface="Century Gothic"/>
                <a:ea typeface="Century Gothic"/>
                <a:cs typeface="Century Gothic"/>
                <a:sym typeface="Century Gothic"/>
              </a:rPr>
              <a:t>&lt;</a:t>
            </a:r>
          </a:p>
          <a:p>
            <a:pPr marL="457200" lvl="0" indent="-298450" algn="l" rtl="0">
              <a:spcBef>
                <a:spcPts val="0"/>
              </a:spcBef>
              <a:spcAft>
                <a:spcPts val="0"/>
              </a:spcAft>
              <a:buClr>
                <a:schemeClr val="dk1"/>
              </a:buClr>
              <a:buSzPts val="1100"/>
              <a:buFont typeface="Century Gothic"/>
              <a:buAutoNum type="alphaLcParenR"/>
            </a:pPr>
            <a:r>
              <a:rPr lang="en-GB" sz="1200" dirty="0">
                <a:latin typeface="Century Gothic"/>
                <a:ea typeface="Century Gothic"/>
                <a:cs typeface="Century Gothic"/>
                <a:sym typeface="Century Gothic"/>
              </a:rPr>
              <a:t>&gt;</a:t>
            </a:r>
          </a:p>
          <a:p>
            <a:pPr marL="457200" lvl="0" indent="-298450" algn="l" rtl="0">
              <a:spcBef>
                <a:spcPts val="0"/>
              </a:spcBef>
              <a:spcAft>
                <a:spcPts val="0"/>
              </a:spcAft>
              <a:buClr>
                <a:schemeClr val="dk1"/>
              </a:buClr>
              <a:buSzPts val="1100"/>
              <a:buFont typeface="Century Gothic"/>
              <a:buAutoNum type="alphaLcParenR"/>
            </a:pPr>
            <a:r>
              <a:rPr lang="en-GB" sz="1200" dirty="0">
                <a:latin typeface="Century Gothic"/>
                <a:ea typeface="Century Gothic"/>
                <a:cs typeface="Century Gothic"/>
                <a:sym typeface="Century Gothic"/>
              </a:rPr>
              <a:t>&lt;</a:t>
            </a:r>
          </a:p>
          <a:p>
            <a:pPr marL="457200" lvl="0" indent="-298450" algn="l" rtl="0">
              <a:spcBef>
                <a:spcPts val="0"/>
              </a:spcBef>
              <a:spcAft>
                <a:spcPts val="0"/>
              </a:spcAft>
              <a:buClr>
                <a:schemeClr val="dk1"/>
              </a:buClr>
              <a:buSzPts val="1100"/>
              <a:buFont typeface="Century Gothic"/>
              <a:buAutoNum type="alphaLcParenR"/>
            </a:pPr>
            <a:r>
              <a:rPr lang="en-GB" sz="1200" dirty="0">
                <a:latin typeface="Century Gothic"/>
                <a:ea typeface="Century Gothic"/>
                <a:cs typeface="Century Gothic"/>
                <a:sym typeface="Century Gothic"/>
              </a:rPr>
              <a:t>&lt;</a:t>
            </a:r>
          </a:p>
          <a:p>
            <a:pPr marL="158750" lvl="0" indent="0" algn="l" rtl="0">
              <a:spcBef>
                <a:spcPts val="0"/>
              </a:spcBef>
              <a:spcAft>
                <a:spcPts val="0"/>
              </a:spcAft>
              <a:buClr>
                <a:schemeClr val="dk1"/>
              </a:buClr>
              <a:buSzPts val="1100"/>
              <a:buFont typeface="Century Gothic"/>
              <a:buNone/>
            </a:pPr>
            <a:endParaRPr lang="en-GB" sz="1200" dirty="0">
              <a:latin typeface="Century Gothic"/>
              <a:ea typeface="Century Gothic"/>
              <a:cs typeface="Century Gothic"/>
              <a:sym typeface="Century Gothic"/>
            </a:endParaRPr>
          </a:p>
          <a:p>
            <a:pPr marL="158750" lvl="0" indent="0" algn="l" rtl="0">
              <a:spcBef>
                <a:spcPts val="0"/>
              </a:spcBef>
              <a:spcAft>
                <a:spcPts val="0"/>
              </a:spcAft>
              <a:buClr>
                <a:schemeClr val="dk1"/>
              </a:buClr>
              <a:buSzPts val="1100"/>
              <a:buFont typeface="Century Gothic"/>
              <a:buNone/>
            </a:pPr>
            <a:r>
              <a:rPr lang="en-GB" sz="1200" dirty="0">
                <a:latin typeface="Century Gothic"/>
                <a:ea typeface="Century Gothic"/>
                <a:cs typeface="Century Gothic"/>
                <a:sym typeface="Century Gothic"/>
              </a:rPr>
              <a:t>Extension: Do you need to calculate the answer to e to compare the numbers? Pupils do not need to complete the calculations. Explanations should identify that the start number is the same and one number sentence involves addition while the other involves subtraction. Pupils should understand that the addition calculation will provide the largest answer.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9</a:t>
            </a:fld>
            <a:endParaRPr lang="en-GB"/>
          </a:p>
        </p:txBody>
      </p:sp>
    </p:spTree>
    <p:extLst>
      <p:ext uri="{BB962C8B-B14F-4D97-AF65-F5344CB8AC3E}">
        <p14:creationId xmlns:p14="http://schemas.microsoft.com/office/powerpoint/2010/main" val="931528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Concrete resources </a:t>
            </a:r>
            <a:r>
              <a:rPr lang="en-GB" dirty="0">
                <a:latin typeface="Arial"/>
                <a:ea typeface="Arial"/>
                <a:cs typeface="Arial"/>
                <a:sym typeface="Arial"/>
              </a:rPr>
              <a:t>– Place value chart and counters</a:t>
            </a: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Key Questions </a:t>
            </a:r>
            <a:r>
              <a:rPr lang="en-GB" dirty="0">
                <a:latin typeface="Arial"/>
                <a:ea typeface="Arial"/>
                <a:cs typeface="Arial"/>
                <a:sym typeface="Arial"/>
              </a:rPr>
              <a:t>– What does ‘ascending’ mean? All the numbers start with 2,000,000 so how can you compare the numbers? Is this always the case? </a:t>
            </a: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Misconceptions/ Common Errors </a:t>
            </a:r>
            <a:r>
              <a:rPr lang="en-GB" dirty="0">
                <a:latin typeface="Arial"/>
                <a:ea typeface="Arial"/>
                <a:cs typeface="Arial"/>
                <a:sym typeface="Arial"/>
              </a:rPr>
              <a:t>– Pupils may not understand ‘ascending’ and ‘descending’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10</a:t>
            </a:fld>
            <a:endParaRPr lang="en-GB"/>
          </a:p>
        </p:txBody>
      </p:sp>
    </p:spTree>
    <p:extLst>
      <p:ext uri="{BB962C8B-B14F-4D97-AF65-F5344CB8AC3E}">
        <p14:creationId xmlns:p14="http://schemas.microsoft.com/office/powerpoint/2010/main" val="1366136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98450" algn="l" rtl="0">
              <a:spcBef>
                <a:spcPts val="0"/>
              </a:spcBef>
              <a:spcAft>
                <a:spcPts val="0"/>
              </a:spcAft>
              <a:buClr>
                <a:schemeClr val="dk1"/>
              </a:buClr>
              <a:buSzPts val="1100"/>
              <a:buFont typeface="+mj-lt"/>
              <a:buAutoNum type="alphaLcParenR"/>
            </a:pPr>
            <a:r>
              <a:rPr lang="en-GB" sz="1200" dirty="0">
                <a:latin typeface="Arial"/>
                <a:ea typeface="Arial"/>
                <a:cs typeface="Arial"/>
                <a:sym typeface="Arial"/>
              </a:rPr>
              <a:t>2,311,400 then 2,113,400 then 2,113,040</a:t>
            </a:r>
          </a:p>
          <a:p>
            <a:pPr marL="457200" lvl="0" indent="-298450" algn="l" rtl="0">
              <a:spcBef>
                <a:spcPts val="0"/>
              </a:spcBef>
              <a:spcAft>
                <a:spcPts val="0"/>
              </a:spcAft>
              <a:buClr>
                <a:schemeClr val="dk1"/>
              </a:buClr>
              <a:buSzPts val="1100"/>
              <a:buAutoNum type="alphaLcParenR"/>
            </a:pPr>
            <a:r>
              <a:rPr lang="en-GB" sz="1200" dirty="0">
                <a:latin typeface="Arial"/>
                <a:ea typeface="Arial"/>
                <a:cs typeface="Arial"/>
                <a:sym typeface="Arial"/>
              </a:rPr>
              <a:t>4,201,004 then 4,200,004 then 2,401,004</a:t>
            </a:r>
          </a:p>
          <a:p>
            <a:pPr marL="457200" lvl="0" indent="-298450" algn="l" rtl="0">
              <a:spcBef>
                <a:spcPts val="0"/>
              </a:spcBef>
              <a:spcAft>
                <a:spcPts val="0"/>
              </a:spcAft>
              <a:buClr>
                <a:schemeClr val="dk1"/>
              </a:buClr>
              <a:buSzPts val="1100"/>
              <a:buAutoNum type="alphaLcParenR"/>
            </a:pPr>
            <a:r>
              <a:rPr lang="en-GB" sz="1200" dirty="0">
                <a:latin typeface="Arial"/>
                <a:ea typeface="Arial"/>
                <a:cs typeface="Arial"/>
                <a:sym typeface="Arial"/>
              </a:rPr>
              <a:t>532,000 then 5,000,230 then 5,320,000</a:t>
            </a:r>
          </a:p>
          <a:p>
            <a:pPr marL="457200" lvl="0" indent="-298450" algn="l" rtl="0">
              <a:spcBef>
                <a:spcPts val="0"/>
              </a:spcBef>
              <a:spcAft>
                <a:spcPts val="0"/>
              </a:spcAft>
              <a:buClr>
                <a:schemeClr val="dk1"/>
              </a:buClr>
              <a:buSzPts val="1100"/>
              <a:buAutoNum type="alphaLcParenR"/>
            </a:pPr>
            <a:r>
              <a:rPr lang="en-GB" sz="1200" dirty="0">
                <a:latin typeface="Arial"/>
                <a:ea typeface="Arial"/>
                <a:cs typeface="Arial"/>
                <a:sym typeface="Arial"/>
              </a:rPr>
              <a:t>9,990,887 then 9,999,889 then 9,999,989</a:t>
            </a:r>
          </a:p>
          <a:p>
            <a:pPr marL="457200" lvl="0" indent="-298450" algn="l" rtl="0">
              <a:spcBef>
                <a:spcPts val="0"/>
              </a:spcBef>
              <a:spcAft>
                <a:spcPts val="0"/>
              </a:spcAft>
              <a:buClr>
                <a:schemeClr val="dk1"/>
              </a:buClr>
              <a:buSzPts val="1100"/>
              <a:buAutoNum type="alphaLcParenR"/>
            </a:pPr>
            <a:r>
              <a:rPr lang="en-GB" sz="1200" dirty="0">
                <a:latin typeface="Arial"/>
                <a:ea typeface="Arial"/>
                <a:cs typeface="Arial"/>
                <a:sym typeface="Arial"/>
              </a:rPr>
              <a:t>Any number between 4,444,081 and 4,444,799. Explanations should demonstrate an understanding of how to order numbers. For example, The missing number could be 4,444,500 as  this is smaller than 4,444,800 and larger than 4,444,080.</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11</a:t>
            </a:fld>
            <a:endParaRPr lang="en-GB"/>
          </a:p>
        </p:txBody>
      </p:sp>
    </p:spTree>
    <p:extLst>
      <p:ext uri="{BB962C8B-B14F-4D97-AF65-F5344CB8AC3E}">
        <p14:creationId xmlns:p14="http://schemas.microsoft.com/office/powerpoint/2010/main" val="4022518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Concrete resources </a:t>
            </a:r>
            <a:r>
              <a:rPr lang="en-GB" dirty="0">
                <a:latin typeface="Arial"/>
                <a:ea typeface="Arial"/>
                <a:cs typeface="Arial"/>
                <a:sym typeface="Arial"/>
              </a:rPr>
              <a:t>– Place value chart and counters</a:t>
            </a: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Key Questions </a:t>
            </a:r>
            <a:r>
              <a:rPr lang="en-GB" dirty="0">
                <a:latin typeface="Arial"/>
                <a:ea typeface="Arial"/>
                <a:cs typeface="Arial"/>
                <a:sym typeface="Arial"/>
              </a:rPr>
              <a:t>– If the digits are the same, list the digits you can use. What do you notice about the value of the digits as you move them? Could 2,431,000 be one of the numbers? Why/ why not? </a:t>
            </a: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Misconceptions/ Common Errors </a:t>
            </a:r>
            <a:r>
              <a:rPr lang="en-GB" dirty="0">
                <a:latin typeface="Arial"/>
                <a:ea typeface="Arial"/>
                <a:cs typeface="Arial"/>
                <a:sym typeface="Arial"/>
              </a:rPr>
              <a:t>– Pupils may not identify all the important information and identify numbers that do not fit the criteria (e.g. they do not have the given digits or are larger/ smaller than the given numbers).</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12</a:t>
            </a:fld>
            <a:endParaRPr lang="en-GB"/>
          </a:p>
        </p:txBody>
      </p:sp>
    </p:spTree>
    <p:extLst>
      <p:ext uri="{BB962C8B-B14F-4D97-AF65-F5344CB8AC3E}">
        <p14:creationId xmlns:p14="http://schemas.microsoft.com/office/powerpoint/2010/main" val="6714575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p:spTree>
      <p:nvGrpSpPr>
        <p:cNvPr id="1" name=""/>
        <p:cNvGrpSpPr/>
        <p:nvPr/>
      </p:nvGrpSpPr>
      <p:grpSpPr>
        <a:xfrm>
          <a:off x="0" y="0"/>
          <a:ext cx="0" cy="0"/>
          <a:chOff x="0" y="0"/>
          <a:chExt cx="0" cy="0"/>
        </a:xfrm>
      </p:grpSpPr>
      <p:sp>
        <p:nvSpPr>
          <p:cNvPr id="7" name="Content Placeholder 5">
            <a:extLst>
              <a:ext uri="{FF2B5EF4-FFF2-40B4-BE49-F238E27FC236}">
                <a16:creationId xmlns:a16="http://schemas.microsoft.com/office/drawing/2014/main" id="{AF3F217D-1D27-DC40-83E1-AF2038C4ABB7}"/>
              </a:ext>
            </a:extLst>
          </p:cNvPr>
          <p:cNvSpPr>
            <a:spLocks noGrp="1"/>
          </p:cNvSpPr>
          <p:nvPr>
            <p:ph sz="quarter" idx="11" hasCustomPrompt="1"/>
          </p:nvPr>
        </p:nvSpPr>
        <p:spPr>
          <a:xfrm>
            <a:off x="1880393" y="2758682"/>
            <a:ext cx="8431213" cy="713158"/>
          </a:xfrm>
          <a:prstGeom prst="rect">
            <a:avLst/>
          </a:prstGeom>
        </p:spPr>
        <p:txBody>
          <a:bodyPr/>
          <a:lstStyle>
            <a:lvl1pPr marL="0" indent="0" algn="ctr">
              <a:buNone/>
              <a:defRPr sz="3200">
                <a:latin typeface="Century Gothic" panose="020B0502020202020204" pitchFamily="34" charset="0"/>
              </a:defRPr>
            </a:lvl1pPr>
          </a:lstStyle>
          <a:p>
            <a:pPr lvl="0"/>
            <a:r>
              <a:rPr lang="en-GB" dirty="0"/>
              <a:t>Year x</a:t>
            </a:r>
          </a:p>
        </p:txBody>
      </p:sp>
      <p:sp>
        <p:nvSpPr>
          <p:cNvPr id="8" name="Content Placeholder 5">
            <a:extLst>
              <a:ext uri="{FF2B5EF4-FFF2-40B4-BE49-F238E27FC236}">
                <a16:creationId xmlns:a16="http://schemas.microsoft.com/office/drawing/2014/main" id="{E8E5B7E4-5D17-8642-8DBB-FAC30757A6C9}"/>
              </a:ext>
            </a:extLst>
          </p:cNvPr>
          <p:cNvSpPr>
            <a:spLocks noGrp="1"/>
          </p:cNvSpPr>
          <p:nvPr>
            <p:ph sz="quarter" idx="12" hasCustomPrompt="1"/>
          </p:nvPr>
        </p:nvSpPr>
        <p:spPr>
          <a:xfrm>
            <a:off x="1880393" y="3666506"/>
            <a:ext cx="8431213" cy="713158"/>
          </a:xfrm>
          <a:prstGeom prst="rect">
            <a:avLst/>
          </a:prstGeom>
        </p:spPr>
        <p:txBody>
          <a:bodyPr/>
          <a:lstStyle>
            <a:lvl1pPr marL="0" indent="0" algn="ctr">
              <a:buNone/>
              <a:defRPr sz="3200">
                <a:latin typeface="Century Gothic" panose="020B0502020202020204" pitchFamily="34" charset="0"/>
              </a:defRPr>
            </a:lvl1pPr>
          </a:lstStyle>
          <a:p>
            <a:pPr lvl="0"/>
            <a:r>
              <a:rPr lang="en-GB" dirty="0"/>
              <a:t>Block</a:t>
            </a:r>
          </a:p>
        </p:txBody>
      </p:sp>
      <p:sp>
        <p:nvSpPr>
          <p:cNvPr id="9" name="Content Placeholder 5">
            <a:extLst>
              <a:ext uri="{FF2B5EF4-FFF2-40B4-BE49-F238E27FC236}">
                <a16:creationId xmlns:a16="http://schemas.microsoft.com/office/drawing/2014/main" id="{56E54D7B-07D1-7745-81A3-0D026B86A896}"/>
              </a:ext>
            </a:extLst>
          </p:cNvPr>
          <p:cNvSpPr>
            <a:spLocks noGrp="1"/>
          </p:cNvSpPr>
          <p:nvPr>
            <p:ph sz="quarter" idx="13" hasCustomPrompt="1"/>
          </p:nvPr>
        </p:nvSpPr>
        <p:spPr>
          <a:xfrm>
            <a:off x="1880392" y="4574330"/>
            <a:ext cx="8431213" cy="713158"/>
          </a:xfrm>
          <a:prstGeom prst="rect">
            <a:avLst/>
          </a:prstGeom>
        </p:spPr>
        <p:txBody>
          <a:bodyPr/>
          <a:lstStyle>
            <a:lvl1pPr marL="0" indent="0" algn="ctr">
              <a:buNone/>
              <a:defRPr sz="2400">
                <a:latin typeface="Century Gothic" panose="020B0502020202020204" pitchFamily="34" charset="0"/>
              </a:defRPr>
            </a:lvl1pPr>
          </a:lstStyle>
          <a:p>
            <a:pPr lvl="0"/>
            <a:r>
              <a:rPr lang="en-GB" dirty="0"/>
              <a:t>LO</a:t>
            </a:r>
          </a:p>
        </p:txBody>
      </p:sp>
      <p:sp>
        <p:nvSpPr>
          <p:cNvPr id="11" name="TextBox 10">
            <a:extLst>
              <a:ext uri="{FF2B5EF4-FFF2-40B4-BE49-F238E27FC236}">
                <a16:creationId xmlns:a16="http://schemas.microsoft.com/office/drawing/2014/main" id="{35512E4D-3B51-2647-8880-5DA3468DAEAB}"/>
              </a:ext>
            </a:extLst>
          </p:cNvPr>
          <p:cNvSpPr txBox="1"/>
          <p:nvPr userDrawn="1"/>
        </p:nvSpPr>
        <p:spPr>
          <a:xfrm>
            <a:off x="1880392" y="1620279"/>
            <a:ext cx="8431213" cy="707886"/>
          </a:xfrm>
          <a:prstGeom prst="rect">
            <a:avLst/>
          </a:prstGeom>
          <a:noFill/>
        </p:spPr>
        <p:txBody>
          <a:bodyPr wrap="square" rtlCol="0">
            <a:spAutoFit/>
          </a:bodyPr>
          <a:lstStyle/>
          <a:p>
            <a:pPr algn="ctr"/>
            <a:r>
              <a:rPr lang="en-GB" sz="4000" dirty="0">
                <a:latin typeface="Century Gothic" panose="020B0502020202020204" pitchFamily="34" charset="0"/>
              </a:rPr>
              <a:t>Ready-to-go Lesson Slides</a:t>
            </a:r>
          </a:p>
        </p:txBody>
      </p:sp>
      <p:pic>
        <p:nvPicPr>
          <p:cNvPr id="3" name="Picture 2" descr="Logo&#10;&#10;Description automatically generated with medium confidence">
            <a:extLst>
              <a:ext uri="{FF2B5EF4-FFF2-40B4-BE49-F238E27FC236}">
                <a16:creationId xmlns:a16="http://schemas.microsoft.com/office/drawing/2014/main" id="{ECBA34A2-1100-1B4F-8C2A-92DAA50365B9}"/>
              </a:ext>
            </a:extLst>
          </p:cNvPr>
          <p:cNvPicPr>
            <a:picLocks noChangeAspect="1"/>
          </p:cNvPicPr>
          <p:nvPr userDrawn="1"/>
        </p:nvPicPr>
        <p:blipFill>
          <a:blip r:embed="rId2"/>
          <a:stretch>
            <a:fillRect/>
          </a:stretch>
        </p:blipFill>
        <p:spPr>
          <a:xfrm>
            <a:off x="113012" y="6346950"/>
            <a:ext cx="1757220" cy="409450"/>
          </a:xfrm>
          <a:prstGeom prst="rect">
            <a:avLst/>
          </a:prstGeom>
        </p:spPr>
      </p:pic>
    </p:spTree>
    <p:extLst>
      <p:ext uri="{BB962C8B-B14F-4D97-AF65-F5344CB8AC3E}">
        <p14:creationId xmlns:p14="http://schemas.microsoft.com/office/powerpoint/2010/main" val="444776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ppo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18009-7689-104F-89A5-0E06A943A814}"/>
              </a:ext>
            </a:extLst>
          </p:cNvPr>
          <p:cNvSpPr>
            <a:spLocks noGrp="1"/>
          </p:cNvSpPr>
          <p:nvPr>
            <p:ph type="title"/>
          </p:nvPr>
        </p:nvSpPr>
        <p:spPr>
          <a:xfrm>
            <a:off x="838200" y="3429000"/>
            <a:ext cx="10515600" cy="1325563"/>
          </a:xfrm>
          <a:prstGeom prst="rect">
            <a:avLst/>
          </a:prstGeom>
        </p:spPr>
        <p:txBody>
          <a:bodyPr/>
          <a:lstStyle>
            <a:lvl1pPr algn="ctr">
              <a:defRPr sz="3200"/>
            </a:lvl1pPr>
          </a:lstStyle>
          <a:p>
            <a:r>
              <a:rPr lang="en-GB" dirty="0"/>
              <a:t>Click to edit Master title style</a:t>
            </a:r>
          </a:p>
        </p:txBody>
      </p:sp>
      <p:sp>
        <p:nvSpPr>
          <p:cNvPr id="3" name="Title 1">
            <a:extLst>
              <a:ext uri="{FF2B5EF4-FFF2-40B4-BE49-F238E27FC236}">
                <a16:creationId xmlns:a16="http://schemas.microsoft.com/office/drawing/2014/main" id="{D8B969EC-E71D-4B4A-AA62-7CF572FFA260}"/>
              </a:ext>
            </a:extLst>
          </p:cNvPr>
          <p:cNvSpPr txBox="1">
            <a:spLocks/>
          </p:cNvSpPr>
          <p:nvPr userDrawn="1"/>
        </p:nvSpPr>
        <p:spPr>
          <a:xfrm>
            <a:off x="838200" y="1802122"/>
            <a:ext cx="10515600" cy="1325563"/>
          </a:xfrm>
          <a:prstGeom prst="rect">
            <a:avLst/>
          </a:prstGeom>
        </p:spPr>
        <p:txBody>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0277BD"/>
                </a:solidFill>
              </a:rPr>
              <a:t>Support Slides</a:t>
            </a:r>
          </a:p>
        </p:txBody>
      </p:sp>
    </p:spTree>
    <p:extLst>
      <p:ext uri="{BB962C8B-B14F-4D97-AF65-F5344CB8AC3E}">
        <p14:creationId xmlns:p14="http://schemas.microsoft.com/office/powerpoint/2010/main" val="1587957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arning Objec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18009-7689-104F-89A5-0E06A943A814}"/>
              </a:ext>
            </a:extLst>
          </p:cNvPr>
          <p:cNvSpPr>
            <a:spLocks noGrp="1"/>
          </p:cNvSpPr>
          <p:nvPr>
            <p:ph type="title"/>
          </p:nvPr>
        </p:nvSpPr>
        <p:spPr>
          <a:xfrm>
            <a:off x="838200" y="2921330"/>
            <a:ext cx="10515600" cy="1833233"/>
          </a:xfrm>
          <a:prstGeom prst="rect">
            <a:avLst/>
          </a:prstGeom>
        </p:spPr>
        <p:txBody>
          <a:bodyPr/>
          <a:lstStyle>
            <a:lvl1pPr algn="ctr">
              <a:lnSpc>
                <a:spcPct val="150000"/>
              </a:lnSpc>
              <a:defRPr sz="2800"/>
            </a:lvl1pPr>
          </a:lstStyle>
          <a:p>
            <a:r>
              <a:rPr lang="en-GB" dirty="0"/>
              <a:t>Click to edit Master title style</a:t>
            </a:r>
          </a:p>
        </p:txBody>
      </p:sp>
      <p:sp>
        <p:nvSpPr>
          <p:cNvPr id="3" name="Title 1">
            <a:extLst>
              <a:ext uri="{FF2B5EF4-FFF2-40B4-BE49-F238E27FC236}">
                <a16:creationId xmlns:a16="http://schemas.microsoft.com/office/drawing/2014/main" id="{D8B969EC-E71D-4B4A-AA62-7CF572FFA260}"/>
              </a:ext>
            </a:extLst>
          </p:cNvPr>
          <p:cNvSpPr txBox="1">
            <a:spLocks/>
          </p:cNvSpPr>
          <p:nvPr userDrawn="1"/>
        </p:nvSpPr>
        <p:spPr>
          <a:xfrm>
            <a:off x="838200" y="1802122"/>
            <a:ext cx="10515600" cy="644195"/>
          </a:xfrm>
          <a:prstGeom prst="rect">
            <a:avLst/>
          </a:prstGeom>
        </p:spPr>
        <p:txBody>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rgbClr val="0277BD"/>
                </a:solidFill>
              </a:rPr>
              <a:t>Today we are learning</a:t>
            </a:r>
          </a:p>
        </p:txBody>
      </p:sp>
    </p:spTree>
    <p:extLst>
      <p:ext uri="{BB962C8B-B14F-4D97-AF65-F5344CB8AC3E}">
        <p14:creationId xmlns:p14="http://schemas.microsoft.com/office/powerpoint/2010/main" val="2566549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3565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gnostic Questions">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1D731D0-11A9-434D-B4CC-6A57B4E02E80}"/>
              </a:ext>
            </a:extLst>
          </p:cNvPr>
          <p:cNvSpPr>
            <a:spLocks noGrp="1"/>
          </p:cNvSpPr>
          <p:nvPr>
            <p:ph sz="quarter" idx="11"/>
          </p:nvPr>
        </p:nvSpPr>
        <p:spPr>
          <a:xfrm>
            <a:off x="263047" y="1293813"/>
            <a:ext cx="11736887" cy="1722519"/>
          </a:xfrm>
        </p:spPr>
        <p:txBody>
          <a:bodyPr/>
          <a:lstStyle>
            <a:lvl2pPr marL="457200" indent="0">
              <a:buNone/>
              <a:defRPr/>
            </a:lvl2pPr>
          </a:lstStyle>
          <a:p>
            <a:pPr lvl="0"/>
            <a:r>
              <a:rPr lang="en-GB" dirty="0"/>
              <a:t>Click to edit Master text styles</a:t>
            </a:r>
          </a:p>
        </p:txBody>
      </p:sp>
      <p:sp>
        <p:nvSpPr>
          <p:cNvPr id="11" name="Content Placeholder 10">
            <a:extLst>
              <a:ext uri="{FF2B5EF4-FFF2-40B4-BE49-F238E27FC236}">
                <a16:creationId xmlns:a16="http://schemas.microsoft.com/office/drawing/2014/main" id="{85B9F7CE-5C04-F74C-BF15-55B5CF176B09}"/>
              </a:ext>
            </a:extLst>
          </p:cNvPr>
          <p:cNvSpPr>
            <a:spLocks noGrp="1"/>
          </p:cNvSpPr>
          <p:nvPr>
            <p:ph sz="quarter" idx="12"/>
          </p:nvPr>
        </p:nvSpPr>
        <p:spPr>
          <a:xfrm>
            <a:off x="820506" y="3466464"/>
            <a:ext cx="5181036" cy="341701"/>
          </a:xfrm>
        </p:spPr>
        <p:txBody>
          <a:bodyPr/>
          <a:lstStyle>
            <a:lvl1pPr>
              <a:lnSpc>
                <a:spcPct val="100000"/>
              </a:lnSpc>
              <a:defRPr/>
            </a:lvl1pPr>
          </a:lstStyle>
          <a:p>
            <a:pPr lvl="0"/>
            <a:r>
              <a:rPr lang="en-GB" dirty="0"/>
              <a:t>Click to edit Master text styles</a:t>
            </a:r>
          </a:p>
        </p:txBody>
      </p:sp>
      <p:sp>
        <p:nvSpPr>
          <p:cNvPr id="12" name="Content Placeholder 10">
            <a:extLst>
              <a:ext uri="{FF2B5EF4-FFF2-40B4-BE49-F238E27FC236}">
                <a16:creationId xmlns:a16="http://schemas.microsoft.com/office/drawing/2014/main" id="{B0493250-A884-9B42-9EAB-CC3AB545F597}"/>
              </a:ext>
            </a:extLst>
          </p:cNvPr>
          <p:cNvSpPr>
            <a:spLocks noGrp="1"/>
          </p:cNvSpPr>
          <p:nvPr>
            <p:ph sz="quarter" idx="13"/>
          </p:nvPr>
        </p:nvSpPr>
        <p:spPr>
          <a:xfrm>
            <a:off x="820506" y="4794521"/>
            <a:ext cx="5181036" cy="341701"/>
          </a:xfrm>
        </p:spPr>
        <p:txBody>
          <a:bodyPr/>
          <a:lstStyle>
            <a:lvl1pPr>
              <a:lnSpc>
                <a:spcPct val="100000"/>
              </a:lnSpc>
              <a:defRPr/>
            </a:lvl1pPr>
          </a:lstStyle>
          <a:p>
            <a:pPr lvl="0"/>
            <a:r>
              <a:rPr lang="en-GB" dirty="0"/>
              <a:t>Click to edit Master text styles</a:t>
            </a:r>
          </a:p>
        </p:txBody>
      </p:sp>
      <p:sp>
        <p:nvSpPr>
          <p:cNvPr id="13" name="Content Placeholder 10">
            <a:extLst>
              <a:ext uri="{FF2B5EF4-FFF2-40B4-BE49-F238E27FC236}">
                <a16:creationId xmlns:a16="http://schemas.microsoft.com/office/drawing/2014/main" id="{CD05C5B0-AF97-AE4F-94A0-C8AC5F250A8F}"/>
              </a:ext>
            </a:extLst>
          </p:cNvPr>
          <p:cNvSpPr>
            <a:spLocks noGrp="1"/>
          </p:cNvSpPr>
          <p:nvPr>
            <p:ph sz="quarter" idx="14"/>
          </p:nvPr>
        </p:nvSpPr>
        <p:spPr>
          <a:xfrm>
            <a:off x="6688949" y="3466464"/>
            <a:ext cx="5181036" cy="341701"/>
          </a:xfrm>
        </p:spPr>
        <p:txBody>
          <a:bodyPr/>
          <a:lstStyle>
            <a:lvl1pPr>
              <a:lnSpc>
                <a:spcPct val="100000"/>
              </a:lnSpc>
              <a:defRPr/>
            </a:lvl1pPr>
          </a:lstStyle>
          <a:p>
            <a:pPr lvl="0"/>
            <a:r>
              <a:rPr lang="en-GB" dirty="0"/>
              <a:t>Click to edit Master text styles</a:t>
            </a:r>
          </a:p>
        </p:txBody>
      </p:sp>
      <p:sp>
        <p:nvSpPr>
          <p:cNvPr id="14" name="Content Placeholder 10">
            <a:extLst>
              <a:ext uri="{FF2B5EF4-FFF2-40B4-BE49-F238E27FC236}">
                <a16:creationId xmlns:a16="http://schemas.microsoft.com/office/drawing/2014/main" id="{A25663F9-7D26-3A41-B8B5-D301AB5405F8}"/>
              </a:ext>
            </a:extLst>
          </p:cNvPr>
          <p:cNvSpPr>
            <a:spLocks noGrp="1"/>
          </p:cNvSpPr>
          <p:nvPr>
            <p:ph sz="quarter" idx="15"/>
          </p:nvPr>
        </p:nvSpPr>
        <p:spPr>
          <a:xfrm>
            <a:off x="6688947" y="4794521"/>
            <a:ext cx="5181036" cy="341701"/>
          </a:xfrm>
        </p:spPr>
        <p:txBody>
          <a:bodyPr/>
          <a:lstStyle>
            <a:lvl1pPr>
              <a:lnSpc>
                <a:spcPct val="100000"/>
              </a:lnSpc>
              <a:defRPr/>
            </a:lvl1pPr>
          </a:lstStyle>
          <a:p>
            <a:pPr lvl="0"/>
            <a:r>
              <a:rPr lang="en-GB" dirty="0"/>
              <a:t>Click to edit Master text styles</a:t>
            </a:r>
          </a:p>
        </p:txBody>
      </p:sp>
      <p:sp>
        <p:nvSpPr>
          <p:cNvPr id="15" name="TextBox 14">
            <a:extLst>
              <a:ext uri="{FF2B5EF4-FFF2-40B4-BE49-F238E27FC236}">
                <a16:creationId xmlns:a16="http://schemas.microsoft.com/office/drawing/2014/main" id="{5603792C-5A7D-AB49-924C-0C601775E88C}"/>
              </a:ext>
            </a:extLst>
          </p:cNvPr>
          <p:cNvSpPr txBox="1"/>
          <p:nvPr userDrawn="1"/>
        </p:nvSpPr>
        <p:spPr>
          <a:xfrm>
            <a:off x="263047" y="663047"/>
            <a:ext cx="3147977" cy="338554"/>
          </a:xfrm>
          <a:prstGeom prst="rect">
            <a:avLst/>
          </a:prstGeom>
          <a:noFill/>
        </p:spPr>
        <p:txBody>
          <a:bodyPr wrap="square" rtlCol="0">
            <a:spAutoFit/>
          </a:bodyPr>
          <a:lstStyle/>
          <a:p>
            <a:r>
              <a:rPr lang="en-GB" sz="1600" b="0" dirty="0">
                <a:solidFill>
                  <a:srgbClr val="0277BD"/>
                </a:solidFill>
                <a:latin typeface="Century Gothic" panose="020B0502020202020204" pitchFamily="34" charset="0"/>
              </a:rPr>
              <a:t>Diagnostic Question</a:t>
            </a:r>
          </a:p>
        </p:txBody>
      </p:sp>
      <p:pic>
        <p:nvPicPr>
          <p:cNvPr id="21" name="Picture 20" descr="A picture containing text, clipart, vector graphics&#10;&#10;Description automatically generated">
            <a:extLst>
              <a:ext uri="{FF2B5EF4-FFF2-40B4-BE49-F238E27FC236}">
                <a16:creationId xmlns:a16="http://schemas.microsoft.com/office/drawing/2014/main" id="{49073B74-0C69-5046-8E1C-89E38A232C6E}"/>
              </a:ext>
            </a:extLst>
          </p:cNvPr>
          <p:cNvPicPr>
            <a:picLocks noChangeAspect="1"/>
          </p:cNvPicPr>
          <p:nvPr userDrawn="1"/>
        </p:nvPicPr>
        <p:blipFill>
          <a:blip r:embed="rId2"/>
          <a:stretch>
            <a:fillRect/>
          </a:stretch>
        </p:blipFill>
        <p:spPr>
          <a:xfrm>
            <a:off x="269397" y="3400082"/>
            <a:ext cx="469900" cy="482600"/>
          </a:xfrm>
          <a:prstGeom prst="rect">
            <a:avLst/>
          </a:prstGeom>
        </p:spPr>
      </p:pic>
      <p:pic>
        <p:nvPicPr>
          <p:cNvPr id="23" name="Picture 22" descr="Icon&#10;&#10;Description automatically generated">
            <a:extLst>
              <a:ext uri="{FF2B5EF4-FFF2-40B4-BE49-F238E27FC236}">
                <a16:creationId xmlns:a16="http://schemas.microsoft.com/office/drawing/2014/main" id="{0F06AABC-9E9D-A44A-8E5D-A74D27C55363}"/>
              </a:ext>
            </a:extLst>
          </p:cNvPr>
          <p:cNvPicPr>
            <a:picLocks noChangeAspect="1"/>
          </p:cNvPicPr>
          <p:nvPr userDrawn="1"/>
        </p:nvPicPr>
        <p:blipFill>
          <a:blip r:embed="rId3"/>
          <a:stretch>
            <a:fillRect/>
          </a:stretch>
        </p:blipFill>
        <p:spPr>
          <a:xfrm>
            <a:off x="6103945" y="3400082"/>
            <a:ext cx="482600" cy="482600"/>
          </a:xfrm>
          <a:prstGeom prst="rect">
            <a:avLst/>
          </a:prstGeom>
        </p:spPr>
      </p:pic>
      <p:pic>
        <p:nvPicPr>
          <p:cNvPr id="25" name="Picture 24" descr="Icon&#10;&#10;Description automatically generated">
            <a:extLst>
              <a:ext uri="{FF2B5EF4-FFF2-40B4-BE49-F238E27FC236}">
                <a16:creationId xmlns:a16="http://schemas.microsoft.com/office/drawing/2014/main" id="{BCD4EF5E-E8A9-C344-B8D7-1659C5F8ECB0}"/>
              </a:ext>
            </a:extLst>
          </p:cNvPr>
          <p:cNvPicPr>
            <a:picLocks noChangeAspect="1"/>
          </p:cNvPicPr>
          <p:nvPr userDrawn="1"/>
        </p:nvPicPr>
        <p:blipFill>
          <a:blip r:embed="rId4"/>
          <a:stretch>
            <a:fillRect/>
          </a:stretch>
        </p:blipFill>
        <p:spPr>
          <a:xfrm>
            <a:off x="275747" y="4720003"/>
            <a:ext cx="457200" cy="482600"/>
          </a:xfrm>
          <a:prstGeom prst="rect">
            <a:avLst/>
          </a:prstGeom>
        </p:spPr>
      </p:pic>
      <p:pic>
        <p:nvPicPr>
          <p:cNvPr id="27" name="Picture 26" descr="Icon&#10;&#10;Description automatically generated">
            <a:extLst>
              <a:ext uri="{FF2B5EF4-FFF2-40B4-BE49-F238E27FC236}">
                <a16:creationId xmlns:a16="http://schemas.microsoft.com/office/drawing/2014/main" id="{66E5F293-9A1C-174E-A6CB-0144DCCD2B67}"/>
              </a:ext>
            </a:extLst>
          </p:cNvPr>
          <p:cNvPicPr>
            <a:picLocks noChangeAspect="1"/>
          </p:cNvPicPr>
          <p:nvPr userDrawn="1"/>
        </p:nvPicPr>
        <p:blipFill>
          <a:blip r:embed="rId5"/>
          <a:stretch>
            <a:fillRect/>
          </a:stretch>
        </p:blipFill>
        <p:spPr>
          <a:xfrm>
            <a:off x="6103945" y="4720003"/>
            <a:ext cx="482600" cy="482600"/>
          </a:xfrm>
          <a:prstGeom prst="rect">
            <a:avLst/>
          </a:prstGeom>
        </p:spPr>
      </p:pic>
    </p:spTree>
    <p:extLst>
      <p:ext uri="{BB962C8B-B14F-4D97-AF65-F5344CB8AC3E}">
        <p14:creationId xmlns:p14="http://schemas.microsoft.com/office/powerpoint/2010/main" val="2299130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 Layou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625D7C4-04D3-AD40-B73C-A2EFE021BC41}"/>
              </a:ext>
            </a:extLst>
          </p:cNvPr>
          <p:cNvSpPr>
            <a:spLocks noGrp="1"/>
          </p:cNvSpPr>
          <p:nvPr>
            <p:ph sz="quarter" idx="10"/>
          </p:nvPr>
        </p:nvSpPr>
        <p:spPr>
          <a:xfrm>
            <a:off x="263524" y="653143"/>
            <a:ext cx="2717181" cy="424014"/>
          </a:xfrm>
        </p:spPr>
        <p:txBody>
          <a:bodyPr>
            <a:normAutofit/>
          </a:bodyPr>
          <a:lstStyle>
            <a:lvl1pPr>
              <a:lnSpc>
                <a:spcPct val="100000"/>
              </a:lnSpc>
              <a:defRPr sz="1600" b="0">
                <a:solidFill>
                  <a:srgbClr val="0277BD"/>
                </a:solidFill>
              </a:defRPr>
            </a:lvl1pPr>
          </a:lstStyle>
          <a:p>
            <a:pPr lvl="0"/>
            <a:endParaRPr lang="en-GB" dirty="0"/>
          </a:p>
        </p:txBody>
      </p:sp>
      <p:sp>
        <p:nvSpPr>
          <p:cNvPr id="9" name="Content Placeholder 8">
            <a:extLst>
              <a:ext uri="{FF2B5EF4-FFF2-40B4-BE49-F238E27FC236}">
                <a16:creationId xmlns:a16="http://schemas.microsoft.com/office/drawing/2014/main" id="{58660E31-9254-314F-9D21-2BEA7E2533E2}"/>
              </a:ext>
            </a:extLst>
          </p:cNvPr>
          <p:cNvSpPr>
            <a:spLocks noGrp="1"/>
          </p:cNvSpPr>
          <p:nvPr>
            <p:ph sz="quarter" idx="11"/>
          </p:nvPr>
        </p:nvSpPr>
        <p:spPr>
          <a:xfrm>
            <a:off x="263046" y="1176338"/>
            <a:ext cx="11736887" cy="524827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6996247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BFF"/>
        </a:solidFill>
        <a:effectLst/>
      </p:bgPr>
    </p:bg>
    <p:spTree>
      <p:nvGrpSpPr>
        <p:cNvPr id="1" name=""/>
        <p:cNvGrpSpPr/>
        <p:nvPr/>
      </p:nvGrpSpPr>
      <p:grpSpPr>
        <a:xfrm>
          <a:off x="0" y="0"/>
          <a:ext cx="0" cy="0"/>
          <a:chOff x="0" y="0"/>
          <a:chExt cx="0" cy="0"/>
        </a:xfrm>
      </p:grpSpPr>
      <p:pic>
        <p:nvPicPr>
          <p:cNvPr id="3" name="Picture 2" descr="A picture containing text, gauge&#10;&#10;Description automatically generated">
            <a:extLst>
              <a:ext uri="{FF2B5EF4-FFF2-40B4-BE49-F238E27FC236}">
                <a16:creationId xmlns:a16="http://schemas.microsoft.com/office/drawing/2014/main" id="{2B7A83AC-536F-2047-82D4-5BD95B9F4A51}"/>
              </a:ext>
            </a:extLst>
          </p:cNvPr>
          <p:cNvPicPr>
            <a:picLocks noChangeAspect="1"/>
          </p:cNvPicPr>
          <p:nvPr userDrawn="1"/>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4241947658"/>
      </p:ext>
    </p:extLst>
  </p:cSld>
  <p:clrMap bg1="lt1" tx1="dk1" bg2="lt2" tx2="dk2" accent1="accent1" accent2="accent2" accent3="accent3" accent4="accent4" accent5="accent5" accent6="accent6" hlink="hlink" folHlink="folHlink"/>
  <p:sldLayoutIdLst>
    <p:sldLayoutId id="2147483652" r:id="rId1"/>
    <p:sldLayoutId id="2147483658" r:id="rId2"/>
    <p:sldLayoutId id="214748365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CBEBE5-5FBA-B348-89AC-94591443BFEF}"/>
              </a:ext>
            </a:extLst>
          </p:cNvPr>
          <p:cNvPicPr>
            <a:picLocks noChangeAspect="1"/>
          </p:cNvPicPr>
          <p:nvPr userDrawn="1"/>
        </p:nvPicPr>
        <p:blipFill>
          <a:blip r:embed="rId5"/>
          <a:stretch>
            <a:fillRect/>
          </a:stretch>
        </p:blipFill>
        <p:spPr>
          <a:xfrm>
            <a:off x="0" y="0"/>
            <a:ext cx="12192000" cy="406400"/>
          </a:xfrm>
          <a:prstGeom prst="rect">
            <a:avLst/>
          </a:prstGeom>
        </p:spPr>
      </p:pic>
      <p:sp>
        <p:nvSpPr>
          <p:cNvPr id="3" name="Text Placeholder 2">
            <a:extLst>
              <a:ext uri="{FF2B5EF4-FFF2-40B4-BE49-F238E27FC236}">
                <a16:creationId xmlns:a16="http://schemas.microsoft.com/office/drawing/2014/main" id="{D18BFE50-F6DB-F94A-A399-89895AAA64C5}"/>
              </a:ext>
            </a:extLst>
          </p:cNvPr>
          <p:cNvSpPr>
            <a:spLocks noGrp="1"/>
          </p:cNvSpPr>
          <p:nvPr>
            <p:ph type="body" idx="1"/>
          </p:nvPr>
        </p:nvSpPr>
        <p:spPr>
          <a:xfrm>
            <a:off x="263047" y="1077238"/>
            <a:ext cx="11736887" cy="509972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6" name="TextBox 15">
            <a:extLst>
              <a:ext uri="{FF2B5EF4-FFF2-40B4-BE49-F238E27FC236}">
                <a16:creationId xmlns:a16="http://schemas.microsoft.com/office/drawing/2014/main" id="{B1FC1E63-4073-3049-BA7F-C5B7B418C1A1}"/>
              </a:ext>
            </a:extLst>
          </p:cNvPr>
          <p:cNvSpPr txBox="1"/>
          <p:nvPr userDrawn="1"/>
        </p:nvSpPr>
        <p:spPr>
          <a:xfrm>
            <a:off x="263046" y="34941"/>
            <a:ext cx="112797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277BD"/>
                </a:solidFill>
                <a:latin typeface="Century Gothic" panose="020B0502020202020204" pitchFamily="34" charset="0"/>
              </a:rPr>
              <a:t>To know how to compare and order integers</a:t>
            </a:r>
          </a:p>
        </p:txBody>
      </p:sp>
      <p:pic>
        <p:nvPicPr>
          <p:cNvPr id="6" name="Picture 5">
            <a:extLst>
              <a:ext uri="{FF2B5EF4-FFF2-40B4-BE49-F238E27FC236}">
                <a16:creationId xmlns:a16="http://schemas.microsoft.com/office/drawing/2014/main" id="{1D8B7A00-251E-8449-93BD-3A16B09DBB67}"/>
              </a:ext>
            </a:extLst>
          </p:cNvPr>
          <p:cNvPicPr>
            <a:picLocks noChangeAspect="1"/>
          </p:cNvPicPr>
          <p:nvPr userDrawn="1"/>
        </p:nvPicPr>
        <p:blipFill>
          <a:blip r:embed="rId6"/>
          <a:stretch>
            <a:fillRect/>
          </a:stretch>
        </p:blipFill>
        <p:spPr>
          <a:xfrm>
            <a:off x="83127" y="6638306"/>
            <a:ext cx="2137830" cy="180844"/>
          </a:xfrm>
          <a:prstGeom prst="rect">
            <a:avLst/>
          </a:prstGeom>
        </p:spPr>
      </p:pic>
    </p:spTree>
    <p:extLst>
      <p:ext uri="{BB962C8B-B14F-4D97-AF65-F5344CB8AC3E}">
        <p14:creationId xmlns:p14="http://schemas.microsoft.com/office/powerpoint/2010/main" val="1906738739"/>
      </p:ext>
    </p:extLst>
  </p:cSld>
  <p:clrMap bg1="lt1" tx1="dk1" bg2="lt2" tx2="dk2" accent1="accent1" accent2="accent2" accent3="accent3" accent4="accent4" accent5="accent5" accent6="accent6" hlink="hlink" folHlink="folHlink"/>
  <p:sldLayoutIdLst>
    <p:sldLayoutId id="2147483653" r:id="rId1"/>
    <p:sldLayoutId id="2147483657" r:id="rId2"/>
    <p:sldLayoutId id="2147483656" r:id="rId3"/>
  </p:sldLayoutIdLst>
  <p:txStyles>
    <p:titleStyle>
      <a:lvl1pPr algn="l" defTabSz="914400" rtl="0" eaLnBrk="1" latinLnBrk="0" hangingPunct="1">
        <a:lnSpc>
          <a:spcPct val="90000"/>
        </a:lnSpc>
        <a:spcBef>
          <a:spcPct val="0"/>
        </a:spcBef>
        <a:buNone/>
        <a:defRPr sz="1600" kern="1200">
          <a:solidFill>
            <a:srgbClr val="0277BD"/>
          </a:solidFill>
          <a:latin typeface="Century Gothic" panose="020B0502020202020204" pitchFamily="34" charset="0"/>
          <a:ea typeface="+mj-ea"/>
          <a:cs typeface="+mj-cs"/>
        </a:defRPr>
      </a:lvl1pPr>
    </p:titleStyle>
    <p:bodyStyle>
      <a:lvl1pPr marL="0" indent="0" algn="l" defTabSz="914400" rtl="0" eaLnBrk="1" latinLnBrk="0" hangingPunct="1">
        <a:lnSpc>
          <a:spcPct val="150000"/>
        </a:lnSpc>
        <a:spcBef>
          <a:spcPts val="1000"/>
        </a:spcBef>
        <a:buFont typeface="Arial" panose="020B0604020202020204" pitchFamily="34" charset="0"/>
        <a:buNone/>
        <a:defRPr sz="1800" kern="1200">
          <a:solidFill>
            <a:srgbClr val="222222"/>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1B3845-CB0E-4842-85A8-E4EFC2A1CD11}"/>
              </a:ext>
            </a:extLst>
          </p:cNvPr>
          <p:cNvSpPr>
            <a:spLocks noGrp="1"/>
          </p:cNvSpPr>
          <p:nvPr>
            <p:ph sz="quarter" idx="11"/>
          </p:nvPr>
        </p:nvSpPr>
        <p:spPr/>
        <p:txBody>
          <a:bodyPr/>
          <a:lstStyle/>
          <a:p>
            <a:r>
              <a:rPr lang="en-GB" dirty="0"/>
              <a:t>Year 6</a:t>
            </a:r>
          </a:p>
        </p:txBody>
      </p:sp>
      <p:sp>
        <p:nvSpPr>
          <p:cNvPr id="4" name="Content Placeholder 3">
            <a:extLst>
              <a:ext uri="{FF2B5EF4-FFF2-40B4-BE49-F238E27FC236}">
                <a16:creationId xmlns:a16="http://schemas.microsoft.com/office/drawing/2014/main" id="{B699592D-F58A-1A4E-B320-C0CB29E035F9}"/>
              </a:ext>
            </a:extLst>
          </p:cNvPr>
          <p:cNvSpPr>
            <a:spLocks noGrp="1"/>
          </p:cNvSpPr>
          <p:nvPr>
            <p:ph sz="quarter" idx="12"/>
          </p:nvPr>
        </p:nvSpPr>
        <p:spPr/>
        <p:txBody>
          <a:bodyPr/>
          <a:lstStyle/>
          <a:p>
            <a:r>
              <a:rPr lang="en-GB" dirty="0"/>
              <a:t>Place Value</a:t>
            </a:r>
          </a:p>
        </p:txBody>
      </p:sp>
      <p:sp>
        <p:nvSpPr>
          <p:cNvPr id="5" name="Content Placeholder 4">
            <a:extLst>
              <a:ext uri="{FF2B5EF4-FFF2-40B4-BE49-F238E27FC236}">
                <a16:creationId xmlns:a16="http://schemas.microsoft.com/office/drawing/2014/main" id="{FD49CD48-E22B-3140-A72A-E06DA016B73A}"/>
              </a:ext>
            </a:extLst>
          </p:cNvPr>
          <p:cNvSpPr>
            <a:spLocks noGrp="1"/>
          </p:cNvSpPr>
          <p:nvPr>
            <p:ph sz="quarter" idx="13"/>
          </p:nvPr>
        </p:nvSpPr>
        <p:spPr>
          <a:xfrm>
            <a:off x="1880393" y="4574330"/>
            <a:ext cx="8431213" cy="587191"/>
          </a:xfrm>
        </p:spPr>
        <p:txBody>
          <a:bodyPr/>
          <a:lstStyle/>
          <a:p>
            <a:pPr>
              <a:lnSpc>
                <a:spcPct val="100000"/>
              </a:lnSpc>
            </a:pPr>
            <a:r>
              <a:rPr lang="en-GB" dirty="0"/>
              <a:t>To know how to compare and order integers</a:t>
            </a:r>
            <a:endParaRPr lang="en-GB" sz="2400" dirty="0"/>
          </a:p>
        </p:txBody>
      </p:sp>
    </p:spTree>
    <p:extLst>
      <p:ext uri="{BB962C8B-B14F-4D97-AF65-F5344CB8AC3E}">
        <p14:creationId xmlns:p14="http://schemas.microsoft.com/office/powerpoint/2010/main" val="1388747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Follow Me</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8"/>
            <a:ext cx="11736887" cy="1123517"/>
          </a:xfrm>
        </p:spPr>
        <p:txBody>
          <a:bodyPr/>
          <a:lstStyle/>
          <a:p>
            <a:r>
              <a:rPr lang="en-GB" b="1" dirty="0"/>
              <a:t>Put these in ascending order.</a:t>
            </a:r>
          </a:p>
          <a:p>
            <a:r>
              <a:rPr lang="en-GB" dirty="0"/>
              <a:t>Explain how you decided on the order. </a:t>
            </a:r>
          </a:p>
          <a:p>
            <a:endParaRPr lang="en-GB" dirty="0"/>
          </a:p>
        </p:txBody>
      </p:sp>
      <p:sp>
        <p:nvSpPr>
          <p:cNvPr id="5" name="Rounded Rectangle 4">
            <a:extLst>
              <a:ext uri="{FF2B5EF4-FFF2-40B4-BE49-F238E27FC236}">
                <a16:creationId xmlns:a16="http://schemas.microsoft.com/office/drawing/2014/main" id="{BCC3F9C2-59B6-0341-B97C-81C2931D1D1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6" name="TextBox 5">
            <a:extLst>
              <a:ext uri="{FF2B5EF4-FFF2-40B4-BE49-F238E27FC236}">
                <a16:creationId xmlns:a16="http://schemas.microsoft.com/office/drawing/2014/main" id="{5ED62F29-E342-DB4E-B141-2432A1628E8B}"/>
              </a:ext>
            </a:extLst>
          </p:cNvPr>
          <p:cNvSpPr txBox="1"/>
          <p:nvPr/>
        </p:nvSpPr>
        <p:spPr>
          <a:xfrm>
            <a:off x="258466" y="4991886"/>
            <a:ext cx="10212697" cy="870623"/>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Ascending order means smallest to largest. </a:t>
            </a:r>
          </a:p>
          <a:p>
            <a:pPr>
              <a:lnSpc>
                <a:spcPct val="150000"/>
              </a:lnSpc>
            </a:pPr>
            <a:r>
              <a:rPr lang="en-GB" dirty="0">
                <a:solidFill>
                  <a:srgbClr val="43A047"/>
                </a:solidFill>
                <a:latin typeface="Century Gothic" panose="020B0502020202020204" pitchFamily="34" charset="0"/>
              </a:rPr>
              <a:t>2,341,042	2,451,113	2,452,000</a:t>
            </a:r>
          </a:p>
        </p:txBody>
      </p:sp>
      <p:sp>
        <p:nvSpPr>
          <p:cNvPr id="7" name="Rounded Rectangle 6">
            <a:extLst>
              <a:ext uri="{FF2B5EF4-FFF2-40B4-BE49-F238E27FC236}">
                <a16:creationId xmlns:a16="http://schemas.microsoft.com/office/drawing/2014/main" id="{2D59C1C2-CF96-7E49-872D-7718820E1B8B}"/>
              </a:ext>
            </a:extLst>
          </p:cNvPr>
          <p:cNvSpPr/>
          <p:nvPr/>
        </p:nvSpPr>
        <p:spPr>
          <a:xfrm>
            <a:off x="1622114" y="2985655"/>
            <a:ext cx="2404979" cy="886690"/>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2,451,113</a:t>
            </a:r>
          </a:p>
        </p:txBody>
      </p:sp>
      <p:sp>
        <p:nvSpPr>
          <p:cNvPr id="8" name="Rounded Rectangle 7">
            <a:extLst>
              <a:ext uri="{FF2B5EF4-FFF2-40B4-BE49-F238E27FC236}">
                <a16:creationId xmlns:a16="http://schemas.microsoft.com/office/drawing/2014/main" id="{C3F1097A-CE83-7D4D-BF46-07B2322AF86B}"/>
              </a:ext>
            </a:extLst>
          </p:cNvPr>
          <p:cNvSpPr/>
          <p:nvPr/>
        </p:nvSpPr>
        <p:spPr>
          <a:xfrm>
            <a:off x="4893510" y="2985655"/>
            <a:ext cx="2404979" cy="886690"/>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2,452,000</a:t>
            </a:r>
          </a:p>
        </p:txBody>
      </p:sp>
      <p:sp>
        <p:nvSpPr>
          <p:cNvPr id="9" name="Rounded Rectangle 8">
            <a:extLst>
              <a:ext uri="{FF2B5EF4-FFF2-40B4-BE49-F238E27FC236}">
                <a16:creationId xmlns:a16="http://schemas.microsoft.com/office/drawing/2014/main" id="{0A255233-EA0F-5B42-9C3B-1AFC3B14ED24}"/>
              </a:ext>
            </a:extLst>
          </p:cNvPr>
          <p:cNvSpPr/>
          <p:nvPr/>
        </p:nvSpPr>
        <p:spPr>
          <a:xfrm>
            <a:off x="8164906" y="2985655"/>
            <a:ext cx="2404979" cy="886690"/>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2,341,042</a:t>
            </a:r>
          </a:p>
        </p:txBody>
      </p:sp>
    </p:spTree>
    <p:extLst>
      <p:ext uri="{BB962C8B-B14F-4D97-AF65-F5344CB8AC3E}">
        <p14:creationId xmlns:p14="http://schemas.microsoft.com/office/powerpoint/2010/main" val="7467880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nextCondLst>
                <p:cond evt="onClick" delay="0">
                  <p:tgtEl>
                    <p:spTgt spid="5"/>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Your Turn</a:t>
            </a:r>
          </a:p>
        </p:txBody>
      </p:sp>
      <p:pic>
        <p:nvPicPr>
          <p:cNvPr id="6" name="Picture 5" descr="Diagram&#10;&#10;Description automatically generated">
            <a:extLst>
              <a:ext uri="{FF2B5EF4-FFF2-40B4-BE49-F238E27FC236}">
                <a16:creationId xmlns:a16="http://schemas.microsoft.com/office/drawing/2014/main" id="{365F2BE1-2423-A740-8D33-B2E860B8A89A}"/>
              </a:ext>
            </a:extLst>
          </p:cNvPr>
          <p:cNvPicPr>
            <a:picLocks noChangeAspect="1"/>
          </p:cNvPicPr>
          <p:nvPr/>
        </p:nvPicPr>
        <p:blipFill>
          <a:blip r:embed="rId3"/>
          <a:stretch>
            <a:fillRect/>
          </a:stretch>
        </p:blipFill>
        <p:spPr>
          <a:xfrm>
            <a:off x="263524" y="966355"/>
            <a:ext cx="7848600" cy="521208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82266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Follow Me</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9"/>
            <a:ext cx="11736887" cy="2730644"/>
          </a:xfrm>
        </p:spPr>
        <p:txBody>
          <a:bodyPr/>
          <a:lstStyle/>
          <a:p>
            <a:r>
              <a:rPr lang="en-GB" dirty="0"/>
              <a:t>The Mathling has written six 7-digit numbers on cards and put them in ascending order. </a:t>
            </a:r>
          </a:p>
          <a:p>
            <a:r>
              <a:rPr lang="en-GB" dirty="0"/>
              <a:t>Its largest number is 1,432,000</a:t>
            </a:r>
          </a:p>
          <a:p>
            <a:r>
              <a:rPr lang="en-GB" dirty="0"/>
              <a:t>Its smallest number is 1,234,000</a:t>
            </a:r>
          </a:p>
          <a:p>
            <a:r>
              <a:rPr lang="en-GB" dirty="0"/>
              <a:t>It says it has used the same digits in each number. </a:t>
            </a:r>
          </a:p>
          <a:p>
            <a:r>
              <a:rPr lang="en-GB" b="1" dirty="0"/>
              <a:t>What could the missing numbers be? </a:t>
            </a:r>
          </a:p>
        </p:txBody>
      </p:sp>
      <p:sp>
        <p:nvSpPr>
          <p:cNvPr id="5" name="Rounded Rectangle 4">
            <a:extLst>
              <a:ext uri="{FF2B5EF4-FFF2-40B4-BE49-F238E27FC236}">
                <a16:creationId xmlns:a16="http://schemas.microsoft.com/office/drawing/2014/main" id="{BCC3F9C2-59B6-0341-B97C-81C2931D1D1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6" name="TextBox 5">
            <a:extLst>
              <a:ext uri="{FF2B5EF4-FFF2-40B4-BE49-F238E27FC236}">
                <a16:creationId xmlns:a16="http://schemas.microsoft.com/office/drawing/2014/main" id="{BC14F683-E71C-964E-AD7E-09BEA04EEE63}"/>
              </a:ext>
            </a:extLst>
          </p:cNvPr>
          <p:cNvSpPr txBox="1"/>
          <p:nvPr/>
        </p:nvSpPr>
        <p:spPr>
          <a:xfrm>
            <a:off x="263046" y="5391478"/>
            <a:ext cx="11736887" cy="1286121"/>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His missing numbers could be any number greater than 1,234,000 and less than 1,432,000 using the digits 1,2,3,4,0,0,0.</a:t>
            </a:r>
          </a:p>
          <a:p>
            <a:pPr>
              <a:lnSpc>
                <a:spcPct val="150000"/>
              </a:lnSpc>
            </a:pPr>
            <a:r>
              <a:rPr lang="en-GB" dirty="0">
                <a:solidFill>
                  <a:srgbClr val="43A047"/>
                </a:solidFill>
                <a:latin typeface="Century Gothic" panose="020B0502020202020204" pitchFamily="34" charset="0"/>
              </a:rPr>
              <a:t>For example, 1,243,000; 1,240,300; 1,240,030; 1,240,003; 1,324,000; 1,400,032 and so on</a:t>
            </a:r>
          </a:p>
        </p:txBody>
      </p:sp>
      <p:sp>
        <p:nvSpPr>
          <p:cNvPr id="7" name="Rounded Rectangle 6">
            <a:extLst>
              <a:ext uri="{FF2B5EF4-FFF2-40B4-BE49-F238E27FC236}">
                <a16:creationId xmlns:a16="http://schemas.microsoft.com/office/drawing/2014/main" id="{E712527C-0732-994D-BCE3-6A09D76F98DE}"/>
              </a:ext>
            </a:extLst>
          </p:cNvPr>
          <p:cNvSpPr/>
          <p:nvPr/>
        </p:nvSpPr>
        <p:spPr>
          <a:xfrm>
            <a:off x="263046" y="4148301"/>
            <a:ext cx="1675268" cy="1116425"/>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rgbClr val="222222"/>
              </a:solidFill>
              <a:latin typeface="Century Gothic" panose="020B0502020202020204" pitchFamily="34" charset="0"/>
            </a:endParaRPr>
          </a:p>
        </p:txBody>
      </p:sp>
      <p:sp>
        <p:nvSpPr>
          <p:cNvPr id="9" name="Rounded Rectangle 8">
            <a:extLst>
              <a:ext uri="{FF2B5EF4-FFF2-40B4-BE49-F238E27FC236}">
                <a16:creationId xmlns:a16="http://schemas.microsoft.com/office/drawing/2014/main" id="{E35E5C6B-69BC-F040-9DEE-DF6560EE2C1E}"/>
              </a:ext>
            </a:extLst>
          </p:cNvPr>
          <p:cNvSpPr/>
          <p:nvPr/>
        </p:nvSpPr>
        <p:spPr>
          <a:xfrm>
            <a:off x="2244246" y="4148301"/>
            <a:ext cx="1675268" cy="1116425"/>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rgbClr val="222222"/>
              </a:solidFill>
              <a:latin typeface="Century Gothic" panose="020B0502020202020204" pitchFamily="34" charset="0"/>
            </a:endParaRPr>
          </a:p>
        </p:txBody>
      </p:sp>
      <p:sp>
        <p:nvSpPr>
          <p:cNvPr id="10" name="Rounded Rectangle 9">
            <a:extLst>
              <a:ext uri="{FF2B5EF4-FFF2-40B4-BE49-F238E27FC236}">
                <a16:creationId xmlns:a16="http://schemas.microsoft.com/office/drawing/2014/main" id="{8FC7F0D7-1602-1749-9ECF-97BE8DBE3077}"/>
              </a:ext>
            </a:extLst>
          </p:cNvPr>
          <p:cNvSpPr/>
          <p:nvPr/>
        </p:nvSpPr>
        <p:spPr>
          <a:xfrm>
            <a:off x="4225446" y="4148301"/>
            <a:ext cx="1675268" cy="1116425"/>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rgbClr val="222222"/>
              </a:solidFill>
              <a:latin typeface="Century Gothic" panose="020B0502020202020204" pitchFamily="34" charset="0"/>
            </a:endParaRPr>
          </a:p>
        </p:txBody>
      </p:sp>
      <p:sp>
        <p:nvSpPr>
          <p:cNvPr id="11" name="Rounded Rectangle 10">
            <a:extLst>
              <a:ext uri="{FF2B5EF4-FFF2-40B4-BE49-F238E27FC236}">
                <a16:creationId xmlns:a16="http://schemas.microsoft.com/office/drawing/2014/main" id="{6D4EE615-D51B-CB40-A137-9062A2CA295B}"/>
              </a:ext>
            </a:extLst>
          </p:cNvPr>
          <p:cNvSpPr/>
          <p:nvPr/>
        </p:nvSpPr>
        <p:spPr>
          <a:xfrm>
            <a:off x="6206646" y="4150062"/>
            <a:ext cx="1675268" cy="1116425"/>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rgbClr val="222222"/>
              </a:solidFill>
              <a:latin typeface="Century Gothic" panose="020B0502020202020204" pitchFamily="34" charset="0"/>
            </a:endParaRPr>
          </a:p>
        </p:txBody>
      </p:sp>
      <p:sp>
        <p:nvSpPr>
          <p:cNvPr id="12" name="Rounded Rectangle 11">
            <a:extLst>
              <a:ext uri="{FF2B5EF4-FFF2-40B4-BE49-F238E27FC236}">
                <a16:creationId xmlns:a16="http://schemas.microsoft.com/office/drawing/2014/main" id="{56D0AEC4-2961-324A-90C6-8364C09CCCF6}"/>
              </a:ext>
            </a:extLst>
          </p:cNvPr>
          <p:cNvSpPr/>
          <p:nvPr/>
        </p:nvSpPr>
        <p:spPr>
          <a:xfrm>
            <a:off x="8187846" y="4150062"/>
            <a:ext cx="1675268" cy="1116425"/>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rgbClr val="222222"/>
              </a:solidFill>
              <a:latin typeface="Century Gothic" panose="020B0502020202020204" pitchFamily="34" charset="0"/>
            </a:endParaRPr>
          </a:p>
        </p:txBody>
      </p:sp>
      <p:sp>
        <p:nvSpPr>
          <p:cNvPr id="13" name="Rounded Rectangle 12">
            <a:extLst>
              <a:ext uri="{FF2B5EF4-FFF2-40B4-BE49-F238E27FC236}">
                <a16:creationId xmlns:a16="http://schemas.microsoft.com/office/drawing/2014/main" id="{70C8D740-E9C6-AF49-83DA-C2DDEEEF8568}"/>
              </a:ext>
            </a:extLst>
          </p:cNvPr>
          <p:cNvSpPr/>
          <p:nvPr/>
        </p:nvSpPr>
        <p:spPr>
          <a:xfrm>
            <a:off x="10169046" y="4150062"/>
            <a:ext cx="1675268" cy="1116425"/>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rgbClr val="222222"/>
              </a:solidFill>
              <a:latin typeface="Century Gothic" panose="020B0502020202020204" pitchFamily="34" charset="0"/>
            </a:endParaRPr>
          </a:p>
        </p:txBody>
      </p:sp>
      <p:sp>
        <p:nvSpPr>
          <p:cNvPr id="14" name="Rounded Rectangle 13">
            <a:extLst>
              <a:ext uri="{FF2B5EF4-FFF2-40B4-BE49-F238E27FC236}">
                <a16:creationId xmlns:a16="http://schemas.microsoft.com/office/drawing/2014/main" id="{DECFD684-DB7C-CC46-953B-EF2D5251A03F}"/>
              </a:ext>
            </a:extLst>
          </p:cNvPr>
          <p:cNvSpPr/>
          <p:nvPr/>
        </p:nvSpPr>
        <p:spPr>
          <a:xfrm>
            <a:off x="263046" y="4148301"/>
            <a:ext cx="1675268" cy="1116425"/>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43A047"/>
                </a:solidFill>
                <a:latin typeface="Century Gothic" panose="020B0502020202020204" pitchFamily="34" charset="0"/>
              </a:rPr>
              <a:t>1,234,000</a:t>
            </a:r>
          </a:p>
        </p:txBody>
      </p:sp>
      <p:sp>
        <p:nvSpPr>
          <p:cNvPr id="15" name="Rounded Rectangle 14">
            <a:extLst>
              <a:ext uri="{FF2B5EF4-FFF2-40B4-BE49-F238E27FC236}">
                <a16:creationId xmlns:a16="http://schemas.microsoft.com/office/drawing/2014/main" id="{17622B40-897B-9348-8EFA-39D413876A86}"/>
              </a:ext>
            </a:extLst>
          </p:cNvPr>
          <p:cNvSpPr/>
          <p:nvPr/>
        </p:nvSpPr>
        <p:spPr>
          <a:xfrm>
            <a:off x="10169046" y="4148301"/>
            <a:ext cx="1675268" cy="1116425"/>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43A047"/>
                </a:solidFill>
                <a:latin typeface="Century Gothic" panose="020B0502020202020204" pitchFamily="34" charset="0"/>
              </a:rPr>
              <a:t>1,432,000</a:t>
            </a:r>
          </a:p>
        </p:txBody>
      </p:sp>
      <p:pic>
        <p:nvPicPr>
          <p:cNvPr id="16" name="Google Shape;574;p36">
            <a:extLst>
              <a:ext uri="{FF2B5EF4-FFF2-40B4-BE49-F238E27FC236}">
                <a16:creationId xmlns:a16="http://schemas.microsoft.com/office/drawing/2014/main" id="{A42F1671-88D4-B44D-B5D9-4586368B1960}"/>
              </a:ext>
            </a:extLst>
          </p:cNvPr>
          <p:cNvPicPr preferRelativeResize="0"/>
          <p:nvPr/>
        </p:nvPicPr>
        <p:blipFill>
          <a:blip r:embed="rId3">
            <a:alphaModFix/>
          </a:blip>
          <a:stretch>
            <a:fillRect/>
          </a:stretch>
        </p:blipFill>
        <p:spPr>
          <a:xfrm>
            <a:off x="10674028" y="1077158"/>
            <a:ext cx="1254448" cy="1236552"/>
          </a:xfrm>
          <a:prstGeom prst="rect">
            <a:avLst/>
          </a:prstGeom>
          <a:noFill/>
          <a:ln>
            <a:noFill/>
          </a:ln>
        </p:spPr>
      </p:pic>
    </p:spTree>
    <p:extLst>
      <p:ext uri="{BB962C8B-B14F-4D97-AF65-F5344CB8AC3E}">
        <p14:creationId xmlns:p14="http://schemas.microsoft.com/office/powerpoint/2010/main" val="536155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nextCondLst>
                <p:cond evt="onClick" delay="0">
                  <p:tgtEl>
                    <p:spTgt spid="5"/>
                  </p:tgtEl>
                </p:cond>
              </p:nextCondLst>
            </p:seq>
          </p:childTnLst>
        </p:cTn>
      </p:par>
    </p:tnLst>
    <p:bldLst>
      <p:bldP spid="6"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Your Turn</a:t>
            </a:r>
          </a:p>
        </p:txBody>
      </p:sp>
      <p:pic>
        <p:nvPicPr>
          <p:cNvPr id="7" name="Picture 6" descr="Text&#10;&#10;Description automatically generated">
            <a:extLst>
              <a:ext uri="{FF2B5EF4-FFF2-40B4-BE49-F238E27FC236}">
                <a16:creationId xmlns:a16="http://schemas.microsoft.com/office/drawing/2014/main" id="{4AEDD6BE-192F-9940-908E-1E900682AFD4}"/>
              </a:ext>
            </a:extLst>
          </p:cNvPr>
          <p:cNvPicPr>
            <a:picLocks noChangeAspect="1"/>
          </p:cNvPicPr>
          <p:nvPr/>
        </p:nvPicPr>
        <p:blipFill>
          <a:blip r:embed="rId3"/>
          <a:stretch>
            <a:fillRect/>
          </a:stretch>
        </p:blipFill>
        <p:spPr>
          <a:xfrm>
            <a:off x="263524" y="1077157"/>
            <a:ext cx="7848600" cy="438912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54029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Let’s Reflect</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8"/>
            <a:ext cx="11736887" cy="700953"/>
          </a:xfrm>
        </p:spPr>
        <p:txBody>
          <a:bodyPr/>
          <a:lstStyle/>
          <a:p>
            <a:r>
              <a:rPr lang="en-GB" dirty="0"/>
              <a:t>Explain </a:t>
            </a:r>
            <a:r>
              <a:rPr lang="en-GB" b="1" dirty="0"/>
              <a:t>how</a:t>
            </a:r>
            <a:r>
              <a:rPr lang="en-GB" dirty="0"/>
              <a:t> to compare the numbers and put them in descending order. </a:t>
            </a:r>
          </a:p>
        </p:txBody>
      </p:sp>
      <p:sp>
        <p:nvSpPr>
          <p:cNvPr id="7" name="Rounded Rectangle 6">
            <a:extLst>
              <a:ext uri="{FF2B5EF4-FFF2-40B4-BE49-F238E27FC236}">
                <a16:creationId xmlns:a16="http://schemas.microsoft.com/office/drawing/2014/main" id="{16E177AC-AD28-264D-87CE-06121BA50602}"/>
              </a:ext>
            </a:extLst>
          </p:cNvPr>
          <p:cNvSpPr/>
          <p:nvPr/>
        </p:nvSpPr>
        <p:spPr>
          <a:xfrm>
            <a:off x="1778215" y="2134899"/>
            <a:ext cx="2404979" cy="886690"/>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1,230,000</a:t>
            </a:r>
          </a:p>
        </p:txBody>
      </p:sp>
      <p:sp>
        <p:nvSpPr>
          <p:cNvPr id="8" name="Rounded Rectangle 7">
            <a:extLst>
              <a:ext uri="{FF2B5EF4-FFF2-40B4-BE49-F238E27FC236}">
                <a16:creationId xmlns:a16="http://schemas.microsoft.com/office/drawing/2014/main" id="{642AD7DB-7DB3-D145-8466-7DBD69C21AA0}"/>
              </a:ext>
            </a:extLst>
          </p:cNvPr>
          <p:cNvSpPr/>
          <p:nvPr/>
        </p:nvSpPr>
        <p:spPr>
          <a:xfrm>
            <a:off x="5049611" y="2134899"/>
            <a:ext cx="2404979" cy="886690"/>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123,000</a:t>
            </a:r>
          </a:p>
        </p:txBody>
      </p:sp>
      <p:sp>
        <p:nvSpPr>
          <p:cNvPr id="9" name="Rounded Rectangle 8">
            <a:extLst>
              <a:ext uri="{FF2B5EF4-FFF2-40B4-BE49-F238E27FC236}">
                <a16:creationId xmlns:a16="http://schemas.microsoft.com/office/drawing/2014/main" id="{A76DF828-1DBC-E14E-BDDB-FF661745AE25}"/>
              </a:ext>
            </a:extLst>
          </p:cNvPr>
          <p:cNvSpPr/>
          <p:nvPr/>
        </p:nvSpPr>
        <p:spPr>
          <a:xfrm>
            <a:off x="8321007" y="2134899"/>
            <a:ext cx="2404979" cy="886690"/>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1,203,000</a:t>
            </a:r>
          </a:p>
        </p:txBody>
      </p:sp>
    </p:spTree>
    <p:extLst>
      <p:ext uri="{BB962C8B-B14F-4D97-AF65-F5344CB8AC3E}">
        <p14:creationId xmlns:p14="http://schemas.microsoft.com/office/powerpoint/2010/main" val="2314658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7EEC1-B085-D449-BE76-00E35C90ABF0}"/>
              </a:ext>
            </a:extLst>
          </p:cNvPr>
          <p:cNvSpPr>
            <a:spLocks noGrp="1"/>
          </p:cNvSpPr>
          <p:nvPr>
            <p:ph type="title"/>
          </p:nvPr>
        </p:nvSpPr>
        <p:spPr/>
        <p:txBody>
          <a:bodyPr/>
          <a:lstStyle/>
          <a:p>
            <a:pPr>
              <a:lnSpc>
                <a:spcPct val="150000"/>
              </a:lnSpc>
            </a:pPr>
            <a:r>
              <a:rPr lang="en-GB" sz="2400" dirty="0">
                <a:latin typeface="Century Gothic" panose="020B0502020202020204" pitchFamily="34" charset="0"/>
              </a:rPr>
              <a:t>The following slides are based on:</a:t>
            </a:r>
            <a:br>
              <a:rPr lang="en-GB" sz="2400" dirty="0">
                <a:latin typeface="Century Gothic" panose="020B0502020202020204" pitchFamily="34" charset="0"/>
              </a:rPr>
            </a:br>
            <a:r>
              <a:rPr lang="en-GB" sz="2400" dirty="0">
                <a:latin typeface="Century Gothic" panose="020B0502020202020204" pitchFamily="34" charset="0"/>
              </a:rPr>
              <a:t>Comparing and ordering numbers to 1,000,000</a:t>
            </a:r>
            <a:endParaRPr lang="en-GB" sz="2400" b="1" dirty="0">
              <a:latin typeface="Century Gothic" panose="020B0502020202020204" pitchFamily="34" charset="0"/>
            </a:endParaRPr>
          </a:p>
        </p:txBody>
      </p:sp>
    </p:spTree>
    <p:extLst>
      <p:ext uri="{BB962C8B-B14F-4D97-AF65-F5344CB8AC3E}">
        <p14:creationId xmlns:p14="http://schemas.microsoft.com/office/powerpoint/2010/main" val="326973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AF755D-9ACF-C143-A323-0FC01C229A6B}"/>
              </a:ext>
            </a:extLst>
          </p:cNvPr>
          <p:cNvSpPr>
            <a:spLocks noGrp="1"/>
          </p:cNvSpPr>
          <p:nvPr>
            <p:ph sz="quarter" idx="11"/>
          </p:nvPr>
        </p:nvSpPr>
        <p:spPr>
          <a:xfrm>
            <a:off x="263046" y="700645"/>
            <a:ext cx="11736887" cy="455126"/>
          </a:xfrm>
        </p:spPr>
        <p:txBody>
          <a:bodyPr/>
          <a:lstStyle/>
          <a:p>
            <a:r>
              <a:rPr lang="en-GB" b="1" dirty="0"/>
              <a:t>Explain how to compare these numbers.</a:t>
            </a:r>
          </a:p>
        </p:txBody>
      </p:sp>
      <p:sp>
        <p:nvSpPr>
          <p:cNvPr id="4" name="Rounded Rectangle 3">
            <a:extLst>
              <a:ext uri="{FF2B5EF4-FFF2-40B4-BE49-F238E27FC236}">
                <a16:creationId xmlns:a16="http://schemas.microsoft.com/office/drawing/2014/main" id="{EA34C9F9-1B8A-F549-BD2E-B481B40A23DA}"/>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grpSp>
        <p:nvGrpSpPr>
          <p:cNvPr id="2" name="Group 1">
            <a:extLst>
              <a:ext uri="{FF2B5EF4-FFF2-40B4-BE49-F238E27FC236}">
                <a16:creationId xmlns:a16="http://schemas.microsoft.com/office/drawing/2014/main" id="{8270C8C3-2D24-264F-ACCF-CBB1457F951F}"/>
              </a:ext>
            </a:extLst>
          </p:cNvPr>
          <p:cNvGrpSpPr/>
          <p:nvPr/>
        </p:nvGrpSpPr>
        <p:grpSpPr>
          <a:xfrm>
            <a:off x="1488141" y="4210966"/>
            <a:ext cx="9023950" cy="1762125"/>
            <a:chOff x="1488141" y="4210966"/>
            <a:chExt cx="9023950" cy="1762125"/>
          </a:xfrm>
        </p:grpSpPr>
        <p:sp>
          <p:nvSpPr>
            <p:cNvPr id="11" name="Rounded Rectangle 10">
              <a:extLst>
                <a:ext uri="{FF2B5EF4-FFF2-40B4-BE49-F238E27FC236}">
                  <a16:creationId xmlns:a16="http://schemas.microsoft.com/office/drawing/2014/main" id="{63B3F917-1CF6-3840-AFC7-2F2D48F67F0D}"/>
                </a:ext>
              </a:extLst>
            </p:cNvPr>
            <p:cNvSpPr/>
            <p:nvPr/>
          </p:nvSpPr>
          <p:spPr>
            <a:xfrm>
              <a:off x="5653169" y="4583814"/>
              <a:ext cx="693893" cy="753137"/>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p:grpSp>
          <p:nvGrpSpPr>
            <p:cNvPr id="12" name="Google Shape;176;p13">
              <a:extLst>
                <a:ext uri="{FF2B5EF4-FFF2-40B4-BE49-F238E27FC236}">
                  <a16:creationId xmlns:a16="http://schemas.microsoft.com/office/drawing/2014/main" id="{DAB3BFE8-AA43-3342-AF07-6F24954B4F7A}"/>
                </a:ext>
              </a:extLst>
            </p:cNvPr>
            <p:cNvGrpSpPr/>
            <p:nvPr/>
          </p:nvGrpSpPr>
          <p:grpSpPr>
            <a:xfrm>
              <a:off x="1488141" y="4210966"/>
              <a:ext cx="3831490" cy="1762125"/>
              <a:chOff x="152400" y="630275"/>
              <a:chExt cx="2943225" cy="1762125"/>
            </a:xfrm>
          </p:grpSpPr>
          <p:pic>
            <p:nvPicPr>
              <p:cNvPr id="13" name="Google Shape;177;p13">
                <a:extLst>
                  <a:ext uri="{FF2B5EF4-FFF2-40B4-BE49-F238E27FC236}">
                    <a16:creationId xmlns:a16="http://schemas.microsoft.com/office/drawing/2014/main" id="{F7B5D010-A1CC-3243-A209-6EC2209A5B19}"/>
                  </a:ext>
                </a:extLst>
              </p:cNvPr>
              <p:cNvPicPr preferRelativeResize="0"/>
              <p:nvPr/>
            </p:nvPicPr>
            <p:blipFill>
              <a:blip r:embed="rId3">
                <a:alphaModFix/>
              </a:blip>
              <a:stretch>
                <a:fillRect/>
              </a:stretch>
            </p:blipFill>
            <p:spPr>
              <a:xfrm>
                <a:off x="152400" y="630275"/>
                <a:ext cx="2943225" cy="1762125"/>
              </a:xfrm>
              <a:prstGeom prst="rect">
                <a:avLst/>
              </a:prstGeom>
              <a:noFill/>
              <a:ln>
                <a:noFill/>
              </a:ln>
            </p:spPr>
          </p:pic>
          <p:sp>
            <p:nvSpPr>
              <p:cNvPr id="15" name="Google Shape;179;p13">
                <a:extLst>
                  <a:ext uri="{FF2B5EF4-FFF2-40B4-BE49-F238E27FC236}">
                    <a16:creationId xmlns:a16="http://schemas.microsoft.com/office/drawing/2014/main" id="{DD30B555-0678-3845-AB38-A9D47A689068}"/>
                  </a:ext>
                </a:extLst>
              </p:cNvPr>
              <p:cNvSpPr txBox="1"/>
              <p:nvPr/>
            </p:nvSpPr>
            <p:spPr>
              <a:xfrm>
                <a:off x="299710" y="1770200"/>
                <a:ext cx="1007397" cy="52319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200" dirty="0">
                    <a:latin typeface="Nunito Sans"/>
                    <a:ea typeface="Nunito Sans"/>
                    <a:cs typeface="Nunito Sans"/>
                    <a:sym typeface="Nunito Sans"/>
                  </a:rPr>
                  <a:t>170,000</a:t>
                </a:r>
                <a:endParaRPr sz="2200" dirty="0">
                  <a:latin typeface="Nunito Sans"/>
                  <a:ea typeface="Nunito Sans"/>
                  <a:cs typeface="Nunito Sans"/>
                  <a:sym typeface="Nunito Sans"/>
                </a:endParaRPr>
              </a:p>
            </p:txBody>
          </p:sp>
          <p:sp>
            <p:nvSpPr>
              <p:cNvPr id="16" name="Google Shape;180;p13">
                <a:extLst>
                  <a:ext uri="{FF2B5EF4-FFF2-40B4-BE49-F238E27FC236}">
                    <a16:creationId xmlns:a16="http://schemas.microsoft.com/office/drawing/2014/main" id="{25725169-A197-6541-9FB8-D074749350A2}"/>
                  </a:ext>
                </a:extLst>
              </p:cNvPr>
              <p:cNvSpPr txBox="1"/>
              <p:nvPr/>
            </p:nvSpPr>
            <p:spPr>
              <a:xfrm>
                <a:off x="2010079" y="1770200"/>
                <a:ext cx="892216"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200" dirty="0">
                    <a:latin typeface="Nunito Sans"/>
                    <a:ea typeface="Nunito Sans"/>
                    <a:cs typeface="Nunito Sans"/>
                    <a:sym typeface="Nunito Sans"/>
                  </a:rPr>
                  <a:t>5,120</a:t>
                </a:r>
                <a:endParaRPr sz="2200" dirty="0">
                  <a:latin typeface="Nunito Sans"/>
                  <a:ea typeface="Nunito Sans"/>
                  <a:cs typeface="Nunito Sans"/>
                  <a:sym typeface="Nunito Sans"/>
                </a:endParaRPr>
              </a:p>
            </p:txBody>
          </p:sp>
        </p:grpSp>
        <p:grpSp>
          <p:nvGrpSpPr>
            <p:cNvPr id="17" name="Google Shape;176;p13">
              <a:extLst>
                <a:ext uri="{FF2B5EF4-FFF2-40B4-BE49-F238E27FC236}">
                  <a16:creationId xmlns:a16="http://schemas.microsoft.com/office/drawing/2014/main" id="{B3053812-7EEF-7144-986F-6AD2EA4494E6}"/>
                </a:ext>
              </a:extLst>
            </p:cNvPr>
            <p:cNvGrpSpPr/>
            <p:nvPr/>
          </p:nvGrpSpPr>
          <p:grpSpPr>
            <a:xfrm>
              <a:off x="6680601" y="4210966"/>
              <a:ext cx="3831490" cy="1762125"/>
              <a:chOff x="152400" y="630275"/>
              <a:chExt cx="2943225" cy="1762125"/>
            </a:xfrm>
          </p:grpSpPr>
          <p:pic>
            <p:nvPicPr>
              <p:cNvPr id="18" name="Google Shape;177;p13">
                <a:extLst>
                  <a:ext uri="{FF2B5EF4-FFF2-40B4-BE49-F238E27FC236}">
                    <a16:creationId xmlns:a16="http://schemas.microsoft.com/office/drawing/2014/main" id="{AC0D96AA-CAEB-6A47-AC57-63757E8387F4}"/>
                  </a:ext>
                </a:extLst>
              </p:cNvPr>
              <p:cNvPicPr preferRelativeResize="0"/>
              <p:nvPr/>
            </p:nvPicPr>
            <p:blipFill>
              <a:blip r:embed="rId3">
                <a:alphaModFix/>
              </a:blip>
              <a:stretch>
                <a:fillRect/>
              </a:stretch>
            </p:blipFill>
            <p:spPr>
              <a:xfrm>
                <a:off x="152400" y="630275"/>
                <a:ext cx="2943225" cy="1762125"/>
              </a:xfrm>
              <a:prstGeom prst="rect">
                <a:avLst/>
              </a:prstGeom>
              <a:noFill/>
              <a:ln>
                <a:noFill/>
              </a:ln>
            </p:spPr>
          </p:pic>
          <p:sp>
            <p:nvSpPr>
              <p:cNvPr id="19" name="Google Shape;179;p13">
                <a:extLst>
                  <a:ext uri="{FF2B5EF4-FFF2-40B4-BE49-F238E27FC236}">
                    <a16:creationId xmlns:a16="http://schemas.microsoft.com/office/drawing/2014/main" id="{541FD39C-1C68-6A4F-B0E4-7F6A363594BC}"/>
                  </a:ext>
                </a:extLst>
              </p:cNvPr>
              <p:cNvSpPr txBox="1"/>
              <p:nvPr/>
            </p:nvSpPr>
            <p:spPr>
              <a:xfrm>
                <a:off x="299710" y="1770200"/>
                <a:ext cx="1007397" cy="52319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200" dirty="0">
                    <a:latin typeface="Nunito Sans"/>
                    <a:ea typeface="Nunito Sans"/>
                    <a:cs typeface="Nunito Sans"/>
                    <a:sym typeface="Nunito Sans"/>
                  </a:rPr>
                  <a:t>100,000</a:t>
                </a:r>
                <a:endParaRPr sz="2200" dirty="0">
                  <a:latin typeface="Nunito Sans"/>
                  <a:ea typeface="Nunito Sans"/>
                  <a:cs typeface="Nunito Sans"/>
                  <a:sym typeface="Nunito Sans"/>
                </a:endParaRPr>
              </a:p>
            </p:txBody>
          </p:sp>
          <p:sp>
            <p:nvSpPr>
              <p:cNvPr id="20" name="Google Shape;180;p13">
                <a:extLst>
                  <a:ext uri="{FF2B5EF4-FFF2-40B4-BE49-F238E27FC236}">
                    <a16:creationId xmlns:a16="http://schemas.microsoft.com/office/drawing/2014/main" id="{CF5D3D88-62C6-6D46-9212-9640DF42C1E5}"/>
                  </a:ext>
                </a:extLst>
              </p:cNvPr>
              <p:cNvSpPr txBox="1"/>
              <p:nvPr/>
            </p:nvSpPr>
            <p:spPr>
              <a:xfrm>
                <a:off x="2010079" y="1770200"/>
                <a:ext cx="892216"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200" dirty="0">
                    <a:latin typeface="Nunito Sans"/>
                    <a:ea typeface="Nunito Sans"/>
                    <a:cs typeface="Nunito Sans"/>
                    <a:sym typeface="Nunito Sans"/>
                  </a:rPr>
                  <a:t>7,512</a:t>
                </a:r>
                <a:endParaRPr sz="2200" dirty="0">
                  <a:latin typeface="Nunito Sans"/>
                  <a:ea typeface="Nunito Sans"/>
                  <a:cs typeface="Nunito Sans"/>
                  <a:sym typeface="Nunito Sans"/>
                </a:endParaRPr>
              </a:p>
            </p:txBody>
          </p:sp>
        </p:grpSp>
      </p:grpSp>
      <p:sp>
        <p:nvSpPr>
          <p:cNvPr id="22" name="Rounded Rectangle 21">
            <a:extLst>
              <a:ext uri="{FF2B5EF4-FFF2-40B4-BE49-F238E27FC236}">
                <a16:creationId xmlns:a16="http://schemas.microsoft.com/office/drawing/2014/main" id="{0B212825-1974-104F-83AF-3526165A5D0D}"/>
              </a:ext>
            </a:extLst>
          </p:cNvPr>
          <p:cNvSpPr/>
          <p:nvPr/>
        </p:nvSpPr>
        <p:spPr>
          <a:xfrm>
            <a:off x="5653168" y="4583813"/>
            <a:ext cx="693893" cy="753137"/>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43A047"/>
                </a:solidFill>
                <a:latin typeface="Century Gothic" panose="020B0502020202020204" pitchFamily="34" charset="0"/>
              </a:rPr>
              <a:t>&gt;</a:t>
            </a:r>
          </a:p>
        </p:txBody>
      </p:sp>
      <p:grpSp>
        <p:nvGrpSpPr>
          <p:cNvPr id="44" name="Group 43">
            <a:extLst>
              <a:ext uri="{FF2B5EF4-FFF2-40B4-BE49-F238E27FC236}">
                <a16:creationId xmlns:a16="http://schemas.microsoft.com/office/drawing/2014/main" id="{47A73F23-DBE6-2647-9164-F6079645BB4D}"/>
              </a:ext>
            </a:extLst>
          </p:cNvPr>
          <p:cNvGrpSpPr/>
          <p:nvPr/>
        </p:nvGrpSpPr>
        <p:grpSpPr>
          <a:xfrm>
            <a:off x="307423" y="1828054"/>
            <a:ext cx="11577155" cy="1301752"/>
            <a:chOff x="307423" y="1828054"/>
            <a:chExt cx="11577155" cy="1301752"/>
          </a:xfrm>
        </p:grpSpPr>
        <p:pic>
          <p:nvPicPr>
            <p:cNvPr id="6" name="Google Shape;84;p9">
              <a:extLst>
                <a:ext uri="{FF2B5EF4-FFF2-40B4-BE49-F238E27FC236}">
                  <a16:creationId xmlns:a16="http://schemas.microsoft.com/office/drawing/2014/main" id="{D596E7C8-BE33-B646-848A-CA7CB9E001B2}"/>
                </a:ext>
              </a:extLst>
            </p:cNvPr>
            <p:cNvPicPr preferRelativeResize="0"/>
            <p:nvPr/>
          </p:nvPicPr>
          <p:blipFill>
            <a:blip r:embed="rId4">
              <a:alphaModFix/>
            </a:blip>
            <a:stretch>
              <a:fillRect/>
            </a:stretch>
          </p:blipFill>
          <p:spPr>
            <a:xfrm>
              <a:off x="307424" y="1828062"/>
              <a:ext cx="677659" cy="636589"/>
            </a:xfrm>
            <a:prstGeom prst="rect">
              <a:avLst/>
            </a:prstGeom>
            <a:noFill/>
            <a:ln>
              <a:noFill/>
            </a:ln>
          </p:spPr>
        </p:pic>
        <p:pic>
          <p:nvPicPr>
            <p:cNvPr id="7" name="Google Shape;85;p9">
              <a:extLst>
                <a:ext uri="{FF2B5EF4-FFF2-40B4-BE49-F238E27FC236}">
                  <a16:creationId xmlns:a16="http://schemas.microsoft.com/office/drawing/2014/main" id="{50844E33-0A76-F046-B67E-EA98D6CF8A17}"/>
                </a:ext>
              </a:extLst>
            </p:cNvPr>
            <p:cNvPicPr preferRelativeResize="0"/>
            <p:nvPr/>
          </p:nvPicPr>
          <p:blipFill>
            <a:blip r:embed="rId5">
              <a:alphaModFix/>
            </a:blip>
            <a:stretch>
              <a:fillRect/>
            </a:stretch>
          </p:blipFill>
          <p:spPr>
            <a:xfrm>
              <a:off x="2953597" y="2464647"/>
              <a:ext cx="677659" cy="636589"/>
            </a:xfrm>
            <a:prstGeom prst="rect">
              <a:avLst/>
            </a:prstGeom>
            <a:noFill/>
            <a:ln>
              <a:noFill/>
            </a:ln>
          </p:spPr>
        </p:pic>
        <p:pic>
          <p:nvPicPr>
            <p:cNvPr id="8" name="Google Shape;87;p9">
              <a:extLst>
                <a:ext uri="{FF2B5EF4-FFF2-40B4-BE49-F238E27FC236}">
                  <a16:creationId xmlns:a16="http://schemas.microsoft.com/office/drawing/2014/main" id="{7949DA8B-E4FC-0A41-BF6C-1E45C001FCA6}"/>
                </a:ext>
              </a:extLst>
            </p:cNvPr>
            <p:cNvPicPr preferRelativeResize="0"/>
            <p:nvPr/>
          </p:nvPicPr>
          <p:blipFill>
            <a:blip r:embed="rId6">
              <a:alphaModFix/>
            </a:blip>
            <a:stretch>
              <a:fillRect/>
            </a:stretch>
          </p:blipFill>
          <p:spPr>
            <a:xfrm>
              <a:off x="3636725" y="2464643"/>
              <a:ext cx="636589" cy="636589"/>
            </a:xfrm>
            <a:prstGeom prst="rect">
              <a:avLst/>
            </a:prstGeom>
            <a:noFill/>
            <a:ln>
              <a:noFill/>
            </a:ln>
          </p:spPr>
        </p:pic>
        <p:pic>
          <p:nvPicPr>
            <p:cNvPr id="9" name="Google Shape;88;p9">
              <a:extLst>
                <a:ext uri="{FF2B5EF4-FFF2-40B4-BE49-F238E27FC236}">
                  <a16:creationId xmlns:a16="http://schemas.microsoft.com/office/drawing/2014/main" id="{4CE526C9-5346-E54E-BB37-2293B9B89682}"/>
                </a:ext>
              </a:extLst>
            </p:cNvPr>
            <p:cNvPicPr preferRelativeResize="0"/>
            <p:nvPr/>
          </p:nvPicPr>
          <p:blipFill>
            <a:blip r:embed="rId7">
              <a:alphaModFix/>
            </a:blip>
            <a:stretch>
              <a:fillRect/>
            </a:stretch>
          </p:blipFill>
          <p:spPr>
            <a:xfrm>
              <a:off x="1641190" y="1828061"/>
              <a:ext cx="677659" cy="636589"/>
            </a:xfrm>
            <a:prstGeom prst="rect">
              <a:avLst/>
            </a:prstGeom>
            <a:noFill/>
            <a:ln>
              <a:noFill/>
            </a:ln>
          </p:spPr>
        </p:pic>
        <p:pic>
          <p:nvPicPr>
            <p:cNvPr id="10" name="Google Shape;90;p9">
              <a:extLst>
                <a:ext uri="{FF2B5EF4-FFF2-40B4-BE49-F238E27FC236}">
                  <a16:creationId xmlns:a16="http://schemas.microsoft.com/office/drawing/2014/main" id="{4E78A275-4E9F-2448-85DD-A658B2931A85}"/>
                </a:ext>
              </a:extLst>
            </p:cNvPr>
            <p:cNvPicPr preferRelativeResize="0"/>
            <p:nvPr/>
          </p:nvPicPr>
          <p:blipFill>
            <a:blip r:embed="rId8">
              <a:alphaModFix/>
            </a:blip>
            <a:stretch>
              <a:fillRect/>
            </a:stretch>
          </p:blipFill>
          <p:spPr>
            <a:xfrm>
              <a:off x="2318848" y="2464649"/>
              <a:ext cx="677659" cy="636589"/>
            </a:xfrm>
            <a:prstGeom prst="rect">
              <a:avLst/>
            </a:prstGeom>
            <a:noFill/>
            <a:ln>
              <a:noFill/>
            </a:ln>
          </p:spPr>
        </p:pic>
        <p:sp>
          <p:nvSpPr>
            <p:cNvPr id="21" name="Rounded Rectangle 20">
              <a:extLst>
                <a:ext uri="{FF2B5EF4-FFF2-40B4-BE49-F238E27FC236}">
                  <a16:creationId xmlns:a16="http://schemas.microsoft.com/office/drawing/2014/main" id="{FB806B49-8C2E-A049-9BE2-D1630FED08F2}"/>
                </a:ext>
              </a:extLst>
            </p:cNvPr>
            <p:cNvSpPr/>
            <p:nvPr/>
          </p:nvSpPr>
          <p:spPr>
            <a:xfrm>
              <a:off x="5653168" y="2116655"/>
              <a:ext cx="693893" cy="753137"/>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p:pic>
          <p:nvPicPr>
            <p:cNvPr id="23" name="Google Shape;84;p9">
              <a:extLst>
                <a:ext uri="{FF2B5EF4-FFF2-40B4-BE49-F238E27FC236}">
                  <a16:creationId xmlns:a16="http://schemas.microsoft.com/office/drawing/2014/main" id="{F176C4E5-2886-BC45-98D8-F71AB2621ABE}"/>
                </a:ext>
              </a:extLst>
            </p:cNvPr>
            <p:cNvPicPr preferRelativeResize="0"/>
            <p:nvPr/>
          </p:nvPicPr>
          <p:blipFill>
            <a:blip r:embed="rId4">
              <a:alphaModFix/>
            </a:blip>
            <a:stretch>
              <a:fillRect/>
            </a:stretch>
          </p:blipFill>
          <p:spPr>
            <a:xfrm>
              <a:off x="307423" y="2464651"/>
              <a:ext cx="677659" cy="636589"/>
            </a:xfrm>
            <a:prstGeom prst="rect">
              <a:avLst/>
            </a:prstGeom>
            <a:noFill/>
            <a:ln>
              <a:noFill/>
            </a:ln>
          </p:spPr>
        </p:pic>
        <p:pic>
          <p:nvPicPr>
            <p:cNvPr id="24" name="Google Shape;84;p9">
              <a:extLst>
                <a:ext uri="{FF2B5EF4-FFF2-40B4-BE49-F238E27FC236}">
                  <a16:creationId xmlns:a16="http://schemas.microsoft.com/office/drawing/2014/main" id="{D1D2240C-B82E-B44E-873D-742135A35B47}"/>
                </a:ext>
              </a:extLst>
            </p:cNvPr>
            <p:cNvPicPr preferRelativeResize="0"/>
            <p:nvPr/>
          </p:nvPicPr>
          <p:blipFill>
            <a:blip r:embed="rId4">
              <a:alphaModFix/>
            </a:blip>
            <a:stretch>
              <a:fillRect/>
            </a:stretch>
          </p:blipFill>
          <p:spPr>
            <a:xfrm>
              <a:off x="974308" y="1828062"/>
              <a:ext cx="677659" cy="636589"/>
            </a:xfrm>
            <a:prstGeom prst="rect">
              <a:avLst/>
            </a:prstGeom>
            <a:noFill/>
            <a:ln>
              <a:noFill/>
            </a:ln>
          </p:spPr>
        </p:pic>
        <p:pic>
          <p:nvPicPr>
            <p:cNvPr id="25" name="Google Shape;84;p9">
              <a:extLst>
                <a:ext uri="{FF2B5EF4-FFF2-40B4-BE49-F238E27FC236}">
                  <a16:creationId xmlns:a16="http://schemas.microsoft.com/office/drawing/2014/main" id="{6753FC2C-AC0A-8941-A503-F473D5AFB9FB}"/>
                </a:ext>
              </a:extLst>
            </p:cNvPr>
            <p:cNvPicPr preferRelativeResize="0"/>
            <p:nvPr/>
          </p:nvPicPr>
          <p:blipFill>
            <a:blip r:embed="rId4">
              <a:alphaModFix/>
            </a:blip>
            <a:stretch>
              <a:fillRect/>
            </a:stretch>
          </p:blipFill>
          <p:spPr>
            <a:xfrm>
              <a:off x="974307" y="2464651"/>
              <a:ext cx="677659" cy="636589"/>
            </a:xfrm>
            <a:prstGeom prst="rect">
              <a:avLst/>
            </a:prstGeom>
            <a:noFill/>
            <a:ln>
              <a:noFill/>
            </a:ln>
          </p:spPr>
        </p:pic>
        <p:pic>
          <p:nvPicPr>
            <p:cNvPr id="26" name="Google Shape;88;p9">
              <a:extLst>
                <a:ext uri="{FF2B5EF4-FFF2-40B4-BE49-F238E27FC236}">
                  <a16:creationId xmlns:a16="http://schemas.microsoft.com/office/drawing/2014/main" id="{3F5592F1-06B7-2743-B221-48E1F768D2A1}"/>
                </a:ext>
              </a:extLst>
            </p:cNvPr>
            <p:cNvPicPr preferRelativeResize="0"/>
            <p:nvPr/>
          </p:nvPicPr>
          <p:blipFill>
            <a:blip r:embed="rId7">
              <a:alphaModFix/>
            </a:blip>
            <a:stretch>
              <a:fillRect/>
            </a:stretch>
          </p:blipFill>
          <p:spPr>
            <a:xfrm>
              <a:off x="2308072" y="1828060"/>
              <a:ext cx="677659" cy="636589"/>
            </a:xfrm>
            <a:prstGeom prst="rect">
              <a:avLst/>
            </a:prstGeom>
            <a:noFill/>
            <a:ln>
              <a:noFill/>
            </a:ln>
          </p:spPr>
        </p:pic>
        <p:pic>
          <p:nvPicPr>
            <p:cNvPr id="27" name="Google Shape;88;p9">
              <a:extLst>
                <a:ext uri="{FF2B5EF4-FFF2-40B4-BE49-F238E27FC236}">
                  <a16:creationId xmlns:a16="http://schemas.microsoft.com/office/drawing/2014/main" id="{C7433082-DE3F-454E-B4EC-05A8745AC510}"/>
                </a:ext>
              </a:extLst>
            </p:cNvPr>
            <p:cNvPicPr preferRelativeResize="0"/>
            <p:nvPr/>
          </p:nvPicPr>
          <p:blipFill>
            <a:blip r:embed="rId7">
              <a:alphaModFix/>
            </a:blip>
            <a:stretch>
              <a:fillRect/>
            </a:stretch>
          </p:blipFill>
          <p:spPr>
            <a:xfrm>
              <a:off x="1641189" y="2464651"/>
              <a:ext cx="677659" cy="636589"/>
            </a:xfrm>
            <a:prstGeom prst="rect">
              <a:avLst/>
            </a:prstGeom>
            <a:noFill/>
            <a:ln>
              <a:noFill/>
            </a:ln>
          </p:spPr>
        </p:pic>
        <p:pic>
          <p:nvPicPr>
            <p:cNvPr id="28" name="Google Shape;90;p9">
              <a:extLst>
                <a:ext uri="{FF2B5EF4-FFF2-40B4-BE49-F238E27FC236}">
                  <a16:creationId xmlns:a16="http://schemas.microsoft.com/office/drawing/2014/main" id="{92B5A617-AB7A-4A4E-9C3F-1B3F782DBC1B}"/>
                </a:ext>
              </a:extLst>
            </p:cNvPr>
            <p:cNvPicPr preferRelativeResize="0"/>
            <p:nvPr/>
          </p:nvPicPr>
          <p:blipFill>
            <a:blip r:embed="rId8">
              <a:alphaModFix/>
            </a:blip>
            <a:stretch>
              <a:fillRect/>
            </a:stretch>
          </p:blipFill>
          <p:spPr>
            <a:xfrm>
              <a:off x="2953598" y="1828058"/>
              <a:ext cx="677659" cy="636589"/>
            </a:xfrm>
            <a:prstGeom prst="rect">
              <a:avLst/>
            </a:prstGeom>
            <a:noFill/>
            <a:ln>
              <a:noFill/>
            </a:ln>
          </p:spPr>
        </p:pic>
        <p:pic>
          <p:nvPicPr>
            <p:cNvPr id="29" name="Google Shape;85;p9">
              <a:extLst>
                <a:ext uri="{FF2B5EF4-FFF2-40B4-BE49-F238E27FC236}">
                  <a16:creationId xmlns:a16="http://schemas.microsoft.com/office/drawing/2014/main" id="{F3F0C726-0317-AB4C-972C-00155D5B04F6}"/>
                </a:ext>
              </a:extLst>
            </p:cNvPr>
            <p:cNvPicPr preferRelativeResize="0"/>
            <p:nvPr/>
          </p:nvPicPr>
          <p:blipFill>
            <a:blip r:embed="rId5">
              <a:alphaModFix/>
            </a:blip>
            <a:stretch>
              <a:fillRect/>
            </a:stretch>
          </p:blipFill>
          <p:spPr>
            <a:xfrm>
              <a:off x="3591637" y="1828056"/>
              <a:ext cx="677659" cy="636589"/>
            </a:xfrm>
            <a:prstGeom prst="rect">
              <a:avLst/>
            </a:prstGeom>
            <a:noFill/>
            <a:ln>
              <a:noFill/>
            </a:ln>
          </p:spPr>
        </p:pic>
        <p:pic>
          <p:nvPicPr>
            <p:cNvPr id="30" name="Google Shape;84;p9">
              <a:extLst>
                <a:ext uri="{FF2B5EF4-FFF2-40B4-BE49-F238E27FC236}">
                  <a16:creationId xmlns:a16="http://schemas.microsoft.com/office/drawing/2014/main" id="{5B67374F-A259-0745-BE7C-E8509FF63764}"/>
                </a:ext>
              </a:extLst>
            </p:cNvPr>
            <p:cNvPicPr preferRelativeResize="0"/>
            <p:nvPr/>
          </p:nvPicPr>
          <p:blipFill>
            <a:blip r:embed="rId4">
              <a:alphaModFix/>
            </a:blip>
            <a:stretch>
              <a:fillRect/>
            </a:stretch>
          </p:blipFill>
          <p:spPr>
            <a:xfrm>
              <a:off x="7918688" y="1856628"/>
              <a:ext cx="677659" cy="636589"/>
            </a:xfrm>
            <a:prstGeom prst="rect">
              <a:avLst/>
            </a:prstGeom>
            <a:noFill/>
            <a:ln>
              <a:noFill/>
            </a:ln>
          </p:spPr>
        </p:pic>
        <p:pic>
          <p:nvPicPr>
            <p:cNvPr id="31" name="Google Shape;85;p9">
              <a:extLst>
                <a:ext uri="{FF2B5EF4-FFF2-40B4-BE49-F238E27FC236}">
                  <a16:creationId xmlns:a16="http://schemas.microsoft.com/office/drawing/2014/main" id="{823C41B4-8040-084B-856B-5475080BA858}"/>
                </a:ext>
              </a:extLst>
            </p:cNvPr>
            <p:cNvPicPr preferRelativeResize="0"/>
            <p:nvPr/>
          </p:nvPicPr>
          <p:blipFill>
            <a:blip r:embed="rId5">
              <a:alphaModFix/>
            </a:blip>
            <a:stretch>
              <a:fillRect/>
            </a:stretch>
          </p:blipFill>
          <p:spPr>
            <a:xfrm>
              <a:off x="10564861" y="2493213"/>
              <a:ext cx="677659" cy="636589"/>
            </a:xfrm>
            <a:prstGeom prst="rect">
              <a:avLst/>
            </a:prstGeom>
            <a:noFill/>
            <a:ln>
              <a:noFill/>
            </a:ln>
          </p:spPr>
        </p:pic>
        <p:pic>
          <p:nvPicPr>
            <p:cNvPr id="32" name="Google Shape;87;p9">
              <a:extLst>
                <a:ext uri="{FF2B5EF4-FFF2-40B4-BE49-F238E27FC236}">
                  <a16:creationId xmlns:a16="http://schemas.microsoft.com/office/drawing/2014/main" id="{D44A936F-2290-084E-BD5C-4E3046E92DC6}"/>
                </a:ext>
              </a:extLst>
            </p:cNvPr>
            <p:cNvPicPr preferRelativeResize="0"/>
            <p:nvPr/>
          </p:nvPicPr>
          <p:blipFill>
            <a:blip r:embed="rId6">
              <a:alphaModFix/>
            </a:blip>
            <a:stretch>
              <a:fillRect/>
            </a:stretch>
          </p:blipFill>
          <p:spPr>
            <a:xfrm>
              <a:off x="11247989" y="2493209"/>
              <a:ext cx="636589" cy="636589"/>
            </a:xfrm>
            <a:prstGeom prst="rect">
              <a:avLst/>
            </a:prstGeom>
            <a:noFill/>
            <a:ln>
              <a:noFill/>
            </a:ln>
          </p:spPr>
        </p:pic>
        <p:pic>
          <p:nvPicPr>
            <p:cNvPr id="33" name="Google Shape;88;p9">
              <a:extLst>
                <a:ext uri="{FF2B5EF4-FFF2-40B4-BE49-F238E27FC236}">
                  <a16:creationId xmlns:a16="http://schemas.microsoft.com/office/drawing/2014/main" id="{CDB2EF89-FB20-0847-8472-0FD878E326BD}"/>
                </a:ext>
              </a:extLst>
            </p:cNvPr>
            <p:cNvPicPr preferRelativeResize="0"/>
            <p:nvPr/>
          </p:nvPicPr>
          <p:blipFill>
            <a:blip r:embed="rId7">
              <a:alphaModFix/>
            </a:blip>
            <a:stretch>
              <a:fillRect/>
            </a:stretch>
          </p:blipFill>
          <p:spPr>
            <a:xfrm>
              <a:off x="9252454" y="1856627"/>
              <a:ext cx="677659" cy="636589"/>
            </a:xfrm>
            <a:prstGeom prst="rect">
              <a:avLst/>
            </a:prstGeom>
            <a:noFill/>
            <a:ln>
              <a:noFill/>
            </a:ln>
          </p:spPr>
        </p:pic>
        <p:pic>
          <p:nvPicPr>
            <p:cNvPr id="34" name="Google Shape;90;p9">
              <a:extLst>
                <a:ext uri="{FF2B5EF4-FFF2-40B4-BE49-F238E27FC236}">
                  <a16:creationId xmlns:a16="http://schemas.microsoft.com/office/drawing/2014/main" id="{23851975-92F6-FB4C-B2EF-C70F7BEA10BF}"/>
                </a:ext>
              </a:extLst>
            </p:cNvPr>
            <p:cNvPicPr preferRelativeResize="0"/>
            <p:nvPr/>
          </p:nvPicPr>
          <p:blipFill>
            <a:blip r:embed="rId8">
              <a:alphaModFix/>
            </a:blip>
            <a:stretch>
              <a:fillRect/>
            </a:stretch>
          </p:blipFill>
          <p:spPr>
            <a:xfrm>
              <a:off x="9930112" y="2493215"/>
              <a:ext cx="677659" cy="636589"/>
            </a:xfrm>
            <a:prstGeom prst="rect">
              <a:avLst/>
            </a:prstGeom>
            <a:noFill/>
            <a:ln>
              <a:noFill/>
            </a:ln>
          </p:spPr>
        </p:pic>
        <p:pic>
          <p:nvPicPr>
            <p:cNvPr id="35" name="Google Shape;84;p9">
              <a:extLst>
                <a:ext uri="{FF2B5EF4-FFF2-40B4-BE49-F238E27FC236}">
                  <a16:creationId xmlns:a16="http://schemas.microsoft.com/office/drawing/2014/main" id="{669ADFC7-2F06-064A-9F97-6F0EF47B87CA}"/>
                </a:ext>
              </a:extLst>
            </p:cNvPr>
            <p:cNvPicPr preferRelativeResize="0"/>
            <p:nvPr/>
          </p:nvPicPr>
          <p:blipFill>
            <a:blip r:embed="rId4">
              <a:alphaModFix/>
            </a:blip>
            <a:stretch>
              <a:fillRect/>
            </a:stretch>
          </p:blipFill>
          <p:spPr>
            <a:xfrm>
              <a:off x="7918687" y="2493217"/>
              <a:ext cx="677659" cy="636589"/>
            </a:xfrm>
            <a:prstGeom prst="rect">
              <a:avLst/>
            </a:prstGeom>
            <a:noFill/>
            <a:ln>
              <a:noFill/>
            </a:ln>
          </p:spPr>
        </p:pic>
        <p:pic>
          <p:nvPicPr>
            <p:cNvPr id="36" name="Google Shape;84;p9">
              <a:extLst>
                <a:ext uri="{FF2B5EF4-FFF2-40B4-BE49-F238E27FC236}">
                  <a16:creationId xmlns:a16="http://schemas.microsoft.com/office/drawing/2014/main" id="{29B8C69D-1CCC-FE4D-AB27-21ECA089EDF3}"/>
                </a:ext>
              </a:extLst>
            </p:cNvPr>
            <p:cNvPicPr preferRelativeResize="0"/>
            <p:nvPr/>
          </p:nvPicPr>
          <p:blipFill>
            <a:blip r:embed="rId4">
              <a:alphaModFix/>
            </a:blip>
            <a:stretch>
              <a:fillRect/>
            </a:stretch>
          </p:blipFill>
          <p:spPr>
            <a:xfrm>
              <a:off x="8585572" y="1856628"/>
              <a:ext cx="677659" cy="636589"/>
            </a:xfrm>
            <a:prstGeom prst="rect">
              <a:avLst/>
            </a:prstGeom>
            <a:noFill/>
            <a:ln>
              <a:noFill/>
            </a:ln>
          </p:spPr>
        </p:pic>
        <p:pic>
          <p:nvPicPr>
            <p:cNvPr id="37" name="Google Shape;84;p9">
              <a:extLst>
                <a:ext uri="{FF2B5EF4-FFF2-40B4-BE49-F238E27FC236}">
                  <a16:creationId xmlns:a16="http://schemas.microsoft.com/office/drawing/2014/main" id="{10FDEA54-00A7-D44E-80E8-AA384BE96F39}"/>
                </a:ext>
              </a:extLst>
            </p:cNvPr>
            <p:cNvPicPr preferRelativeResize="0"/>
            <p:nvPr/>
          </p:nvPicPr>
          <p:blipFill>
            <a:blip r:embed="rId4">
              <a:alphaModFix/>
            </a:blip>
            <a:stretch>
              <a:fillRect/>
            </a:stretch>
          </p:blipFill>
          <p:spPr>
            <a:xfrm>
              <a:off x="7283689" y="2493209"/>
              <a:ext cx="677659" cy="636589"/>
            </a:xfrm>
            <a:prstGeom prst="rect">
              <a:avLst/>
            </a:prstGeom>
            <a:noFill/>
            <a:ln>
              <a:noFill/>
            </a:ln>
          </p:spPr>
        </p:pic>
        <p:pic>
          <p:nvPicPr>
            <p:cNvPr id="38" name="Google Shape;88;p9">
              <a:extLst>
                <a:ext uri="{FF2B5EF4-FFF2-40B4-BE49-F238E27FC236}">
                  <a16:creationId xmlns:a16="http://schemas.microsoft.com/office/drawing/2014/main" id="{A1C5DF1D-16C8-CF42-B75A-5D444B7C6056}"/>
                </a:ext>
              </a:extLst>
            </p:cNvPr>
            <p:cNvPicPr preferRelativeResize="0"/>
            <p:nvPr/>
          </p:nvPicPr>
          <p:blipFill>
            <a:blip r:embed="rId7">
              <a:alphaModFix/>
            </a:blip>
            <a:stretch>
              <a:fillRect/>
            </a:stretch>
          </p:blipFill>
          <p:spPr>
            <a:xfrm>
              <a:off x="9257744" y="2489609"/>
              <a:ext cx="677659" cy="636589"/>
            </a:xfrm>
            <a:prstGeom prst="rect">
              <a:avLst/>
            </a:prstGeom>
            <a:noFill/>
            <a:ln>
              <a:noFill/>
            </a:ln>
          </p:spPr>
        </p:pic>
        <p:pic>
          <p:nvPicPr>
            <p:cNvPr id="39" name="Google Shape;88;p9">
              <a:extLst>
                <a:ext uri="{FF2B5EF4-FFF2-40B4-BE49-F238E27FC236}">
                  <a16:creationId xmlns:a16="http://schemas.microsoft.com/office/drawing/2014/main" id="{BAE70974-7E20-914D-A0B1-60E5444D1D64}"/>
                </a:ext>
              </a:extLst>
            </p:cNvPr>
            <p:cNvPicPr preferRelativeResize="0"/>
            <p:nvPr/>
          </p:nvPicPr>
          <p:blipFill>
            <a:blip r:embed="rId7">
              <a:alphaModFix/>
            </a:blip>
            <a:stretch>
              <a:fillRect/>
            </a:stretch>
          </p:blipFill>
          <p:spPr>
            <a:xfrm>
              <a:off x="8601637" y="2493208"/>
              <a:ext cx="677659" cy="636589"/>
            </a:xfrm>
            <a:prstGeom prst="rect">
              <a:avLst/>
            </a:prstGeom>
            <a:noFill/>
            <a:ln>
              <a:noFill/>
            </a:ln>
          </p:spPr>
        </p:pic>
        <p:pic>
          <p:nvPicPr>
            <p:cNvPr id="40" name="Google Shape;90;p9">
              <a:extLst>
                <a:ext uri="{FF2B5EF4-FFF2-40B4-BE49-F238E27FC236}">
                  <a16:creationId xmlns:a16="http://schemas.microsoft.com/office/drawing/2014/main" id="{5046A226-2F77-4647-B679-71CFA8454009}"/>
                </a:ext>
              </a:extLst>
            </p:cNvPr>
            <p:cNvPicPr preferRelativeResize="0"/>
            <p:nvPr/>
          </p:nvPicPr>
          <p:blipFill>
            <a:blip r:embed="rId8">
              <a:alphaModFix/>
            </a:blip>
            <a:stretch>
              <a:fillRect/>
            </a:stretch>
          </p:blipFill>
          <p:spPr>
            <a:xfrm>
              <a:off x="10564862" y="1856624"/>
              <a:ext cx="677659" cy="636589"/>
            </a:xfrm>
            <a:prstGeom prst="rect">
              <a:avLst/>
            </a:prstGeom>
            <a:noFill/>
            <a:ln>
              <a:noFill/>
            </a:ln>
          </p:spPr>
        </p:pic>
        <p:pic>
          <p:nvPicPr>
            <p:cNvPr id="41" name="Google Shape;85;p9">
              <a:extLst>
                <a:ext uri="{FF2B5EF4-FFF2-40B4-BE49-F238E27FC236}">
                  <a16:creationId xmlns:a16="http://schemas.microsoft.com/office/drawing/2014/main" id="{DF4AF321-D3EA-6C4E-B627-1A19F87023A6}"/>
                </a:ext>
              </a:extLst>
            </p:cNvPr>
            <p:cNvPicPr preferRelativeResize="0"/>
            <p:nvPr/>
          </p:nvPicPr>
          <p:blipFill>
            <a:blip r:embed="rId5">
              <a:alphaModFix/>
            </a:blip>
            <a:stretch>
              <a:fillRect/>
            </a:stretch>
          </p:blipFill>
          <p:spPr>
            <a:xfrm>
              <a:off x="11202901" y="1856622"/>
              <a:ext cx="677659" cy="636589"/>
            </a:xfrm>
            <a:prstGeom prst="rect">
              <a:avLst/>
            </a:prstGeom>
            <a:noFill/>
            <a:ln>
              <a:noFill/>
            </a:ln>
          </p:spPr>
        </p:pic>
        <p:pic>
          <p:nvPicPr>
            <p:cNvPr id="42" name="Google Shape;84;p9">
              <a:extLst>
                <a:ext uri="{FF2B5EF4-FFF2-40B4-BE49-F238E27FC236}">
                  <a16:creationId xmlns:a16="http://schemas.microsoft.com/office/drawing/2014/main" id="{C5EEA902-6AFD-7244-95A1-D4F30696C555}"/>
                </a:ext>
              </a:extLst>
            </p:cNvPr>
            <p:cNvPicPr preferRelativeResize="0"/>
            <p:nvPr/>
          </p:nvPicPr>
          <p:blipFill>
            <a:blip r:embed="rId4">
              <a:alphaModFix/>
            </a:blip>
            <a:stretch>
              <a:fillRect/>
            </a:stretch>
          </p:blipFill>
          <p:spPr>
            <a:xfrm>
              <a:off x="7281822" y="1856620"/>
              <a:ext cx="677659" cy="636589"/>
            </a:xfrm>
            <a:prstGeom prst="rect">
              <a:avLst/>
            </a:prstGeom>
            <a:noFill/>
            <a:ln>
              <a:noFill/>
            </a:ln>
          </p:spPr>
        </p:pic>
        <p:pic>
          <p:nvPicPr>
            <p:cNvPr id="43" name="Google Shape;90;p9">
              <a:extLst>
                <a:ext uri="{FF2B5EF4-FFF2-40B4-BE49-F238E27FC236}">
                  <a16:creationId xmlns:a16="http://schemas.microsoft.com/office/drawing/2014/main" id="{E8C252EA-32EF-2D4D-BC56-D5A6D1A55248}"/>
                </a:ext>
              </a:extLst>
            </p:cNvPr>
            <p:cNvPicPr preferRelativeResize="0"/>
            <p:nvPr/>
          </p:nvPicPr>
          <p:blipFill>
            <a:blip r:embed="rId8">
              <a:alphaModFix/>
            </a:blip>
            <a:stretch>
              <a:fillRect/>
            </a:stretch>
          </p:blipFill>
          <p:spPr>
            <a:xfrm>
              <a:off x="9916617" y="1828054"/>
              <a:ext cx="677659" cy="636589"/>
            </a:xfrm>
            <a:prstGeom prst="rect">
              <a:avLst/>
            </a:prstGeom>
            <a:noFill/>
            <a:ln>
              <a:noFill/>
            </a:ln>
          </p:spPr>
        </p:pic>
      </p:grpSp>
      <p:sp>
        <p:nvSpPr>
          <p:cNvPr id="45" name="Rounded Rectangle 44">
            <a:extLst>
              <a:ext uri="{FF2B5EF4-FFF2-40B4-BE49-F238E27FC236}">
                <a16:creationId xmlns:a16="http://schemas.microsoft.com/office/drawing/2014/main" id="{1BBDEF8B-FBDF-A841-9781-37C03D94100B}"/>
              </a:ext>
            </a:extLst>
          </p:cNvPr>
          <p:cNvSpPr/>
          <p:nvPr/>
        </p:nvSpPr>
        <p:spPr>
          <a:xfrm>
            <a:off x="5667437" y="2119094"/>
            <a:ext cx="693893" cy="753137"/>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43A047"/>
                </a:solidFill>
                <a:latin typeface="Century Gothic" panose="020B0502020202020204" pitchFamily="34" charset="0"/>
              </a:rPr>
              <a:t>&lt;</a:t>
            </a:r>
          </a:p>
        </p:txBody>
      </p:sp>
    </p:spTree>
    <p:extLst>
      <p:ext uri="{BB962C8B-B14F-4D97-AF65-F5344CB8AC3E}">
        <p14:creationId xmlns:p14="http://schemas.microsoft.com/office/powerpoint/2010/main" val="28345515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childTnLst>
              </p:cTn>
              <p:nextCondLst>
                <p:cond evt="onClick" delay="0">
                  <p:tgtEl>
                    <p:spTgt spid="4"/>
                  </p:tgtEl>
                </p:cond>
              </p:nextCondLst>
            </p:seq>
          </p:childTnLst>
        </p:cTn>
      </p:par>
    </p:tnLst>
    <p:bldLst>
      <p:bldP spid="22" grpId="0"/>
      <p:bldP spid="4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AF755D-9ACF-C143-A323-0FC01C229A6B}"/>
              </a:ext>
            </a:extLst>
          </p:cNvPr>
          <p:cNvSpPr>
            <a:spLocks noGrp="1"/>
          </p:cNvSpPr>
          <p:nvPr>
            <p:ph sz="quarter" idx="11"/>
          </p:nvPr>
        </p:nvSpPr>
        <p:spPr>
          <a:xfrm>
            <a:off x="263046" y="700645"/>
            <a:ext cx="11736887" cy="1169720"/>
          </a:xfrm>
        </p:spPr>
        <p:txBody>
          <a:bodyPr/>
          <a:lstStyle/>
          <a:p>
            <a:pPr lvl="0"/>
            <a:r>
              <a:rPr lang="en-GB" b="1" dirty="0"/>
              <a:t>What is the largest number you can make from 6 counters? </a:t>
            </a:r>
          </a:p>
          <a:p>
            <a:pPr lvl="0"/>
            <a:r>
              <a:rPr lang="en-GB" b="1" dirty="0"/>
              <a:t>What is the smallest number you can make from 6 counters?</a:t>
            </a:r>
          </a:p>
        </p:txBody>
      </p:sp>
      <p:sp>
        <p:nvSpPr>
          <p:cNvPr id="4" name="Rounded Rectangle 3">
            <a:extLst>
              <a:ext uri="{FF2B5EF4-FFF2-40B4-BE49-F238E27FC236}">
                <a16:creationId xmlns:a16="http://schemas.microsoft.com/office/drawing/2014/main" id="{EA34C9F9-1B8A-F549-BD2E-B481B40A23DA}"/>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5" name="TextBox 4">
            <a:extLst>
              <a:ext uri="{FF2B5EF4-FFF2-40B4-BE49-F238E27FC236}">
                <a16:creationId xmlns:a16="http://schemas.microsoft.com/office/drawing/2014/main" id="{9F0B2890-ED03-7543-845C-B8B7214D46D8}"/>
              </a:ext>
            </a:extLst>
          </p:cNvPr>
          <p:cNvSpPr txBox="1"/>
          <p:nvPr/>
        </p:nvSpPr>
        <p:spPr>
          <a:xfrm>
            <a:off x="263046" y="4987636"/>
            <a:ext cx="10212697" cy="870688"/>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The largest number is 6,000,000.</a:t>
            </a:r>
          </a:p>
          <a:p>
            <a:pPr>
              <a:lnSpc>
                <a:spcPct val="150000"/>
              </a:lnSpc>
            </a:pPr>
            <a:r>
              <a:rPr lang="en-GB" dirty="0">
                <a:solidFill>
                  <a:srgbClr val="43A047"/>
                </a:solidFill>
                <a:latin typeface="Century Gothic" panose="020B0502020202020204" pitchFamily="34" charset="0"/>
              </a:rPr>
              <a:t>The smallest number is 6.</a:t>
            </a:r>
          </a:p>
        </p:txBody>
      </p:sp>
      <p:pic>
        <p:nvPicPr>
          <p:cNvPr id="6" name="Picture 5" descr="Graphical user interface, timeline&#10;&#10;Description automatically generated with medium confidence">
            <a:extLst>
              <a:ext uri="{FF2B5EF4-FFF2-40B4-BE49-F238E27FC236}">
                <a16:creationId xmlns:a16="http://schemas.microsoft.com/office/drawing/2014/main" id="{CFEBC468-5B29-8C44-A5D6-4BBECD54E964}"/>
              </a:ext>
            </a:extLst>
          </p:cNvPr>
          <p:cNvPicPr>
            <a:picLocks noChangeAspect="1"/>
          </p:cNvPicPr>
          <p:nvPr/>
        </p:nvPicPr>
        <p:blipFill>
          <a:blip r:embed="rId3"/>
          <a:stretch>
            <a:fillRect/>
          </a:stretch>
        </p:blipFill>
        <p:spPr>
          <a:xfrm>
            <a:off x="1192786" y="1988080"/>
            <a:ext cx="9806428" cy="2015883"/>
          </a:xfrm>
          <a:prstGeom prst="rect">
            <a:avLst/>
          </a:prstGeom>
        </p:spPr>
      </p:pic>
      <p:pic>
        <p:nvPicPr>
          <p:cNvPr id="7" name="Picture 6" descr="Shape, circle&#10;&#10;Description automatically generated">
            <a:extLst>
              <a:ext uri="{FF2B5EF4-FFF2-40B4-BE49-F238E27FC236}">
                <a16:creationId xmlns:a16="http://schemas.microsoft.com/office/drawing/2014/main" id="{1C651685-C778-864E-B500-64787974BEE5}"/>
              </a:ext>
            </a:extLst>
          </p:cNvPr>
          <p:cNvPicPr>
            <a:picLocks noChangeAspect="1"/>
          </p:cNvPicPr>
          <p:nvPr/>
        </p:nvPicPr>
        <p:blipFill>
          <a:blip r:embed="rId4"/>
          <a:stretch>
            <a:fillRect/>
          </a:stretch>
        </p:blipFill>
        <p:spPr>
          <a:xfrm>
            <a:off x="4211758" y="4314000"/>
            <a:ext cx="455125" cy="455125"/>
          </a:xfrm>
          <a:prstGeom prst="rect">
            <a:avLst/>
          </a:prstGeom>
        </p:spPr>
      </p:pic>
      <p:pic>
        <p:nvPicPr>
          <p:cNvPr id="8" name="Picture 7" descr="Shape, circle&#10;&#10;Description automatically generated">
            <a:extLst>
              <a:ext uri="{FF2B5EF4-FFF2-40B4-BE49-F238E27FC236}">
                <a16:creationId xmlns:a16="http://schemas.microsoft.com/office/drawing/2014/main" id="{66AC97D4-72E2-4F4D-BF8D-0E64560F1C6A}"/>
              </a:ext>
            </a:extLst>
          </p:cNvPr>
          <p:cNvPicPr>
            <a:picLocks noChangeAspect="1"/>
          </p:cNvPicPr>
          <p:nvPr/>
        </p:nvPicPr>
        <p:blipFill>
          <a:blip r:embed="rId4"/>
          <a:stretch>
            <a:fillRect/>
          </a:stretch>
        </p:blipFill>
        <p:spPr>
          <a:xfrm>
            <a:off x="4970623" y="4313999"/>
            <a:ext cx="455125" cy="455125"/>
          </a:xfrm>
          <a:prstGeom prst="rect">
            <a:avLst/>
          </a:prstGeom>
        </p:spPr>
      </p:pic>
      <p:pic>
        <p:nvPicPr>
          <p:cNvPr id="9" name="Picture 8" descr="Shape, circle&#10;&#10;Description automatically generated">
            <a:extLst>
              <a:ext uri="{FF2B5EF4-FFF2-40B4-BE49-F238E27FC236}">
                <a16:creationId xmlns:a16="http://schemas.microsoft.com/office/drawing/2014/main" id="{DFC14948-BEA0-9C46-81DF-686261A652C0}"/>
              </a:ext>
            </a:extLst>
          </p:cNvPr>
          <p:cNvPicPr>
            <a:picLocks noChangeAspect="1"/>
          </p:cNvPicPr>
          <p:nvPr/>
        </p:nvPicPr>
        <p:blipFill>
          <a:blip r:embed="rId4"/>
          <a:stretch>
            <a:fillRect/>
          </a:stretch>
        </p:blipFill>
        <p:spPr>
          <a:xfrm>
            <a:off x="5729488" y="4313999"/>
            <a:ext cx="455125" cy="455125"/>
          </a:xfrm>
          <a:prstGeom prst="rect">
            <a:avLst/>
          </a:prstGeom>
        </p:spPr>
      </p:pic>
      <p:pic>
        <p:nvPicPr>
          <p:cNvPr id="10" name="Picture 9" descr="Shape, circle&#10;&#10;Description automatically generated">
            <a:extLst>
              <a:ext uri="{FF2B5EF4-FFF2-40B4-BE49-F238E27FC236}">
                <a16:creationId xmlns:a16="http://schemas.microsoft.com/office/drawing/2014/main" id="{83276044-AD13-0E43-A50D-E757C0B53280}"/>
              </a:ext>
            </a:extLst>
          </p:cNvPr>
          <p:cNvPicPr>
            <a:picLocks noChangeAspect="1"/>
          </p:cNvPicPr>
          <p:nvPr/>
        </p:nvPicPr>
        <p:blipFill>
          <a:blip r:embed="rId4"/>
          <a:stretch>
            <a:fillRect/>
          </a:stretch>
        </p:blipFill>
        <p:spPr>
          <a:xfrm>
            <a:off x="6488353" y="4313999"/>
            <a:ext cx="455125" cy="455125"/>
          </a:xfrm>
          <a:prstGeom prst="rect">
            <a:avLst/>
          </a:prstGeom>
        </p:spPr>
      </p:pic>
      <p:pic>
        <p:nvPicPr>
          <p:cNvPr id="11" name="Picture 10" descr="Shape, circle&#10;&#10;Description automatically generated">
            <a:extLst>
              <a:ext uri="{FF2B5EF4-FFF2-40B4-BE49-F238E27FC236}">
                <a16:creationId xmlns:a16="http://schemas.microsoft.com/office/drawing/2014/main" id="{9937EC19-B62D-A04E-A260-07180C61D1D4}"/>
              </a:ext>
            </a:extLst>
          </p:cNvPr>
          <p:cNvPicPr>
            <a:picLocks noChangeAspect="1"/>
          </p:cNvPicPr>
          <p:nvPr/>
        </p:nvPicPr>
        <p:blipFill>
          <a:blip r:embed="rId4"/>
          <a:stretch>
            <a:fillRect/>
          </a:stretch>
        </p:blipFill>
        <p:spPr>
          <a:xfrm>
            <a:off x="7247218" y="4313998"/>
            <a:ext cx="455125" cy="455125"/>
          </a:xfrm>
          <a:prstGeom prst="rect">
            <a:avLst/>
          </a:prstGeom>
        </p:spPr>
      </p:pic>
      <p:pic>
        <p:nvPicPr>
          <p:cNvPr id="12" name="Picture 11" descr="Shape, circle&#10;&#10;Description automatically generated">
            <a:extLst>
              <a:ext uri="{FF2B5EF4-FFF2-40B4-BE49-F238E27FC236}">
                <a16:creationId xmlns:a16="http://schemas.microsoft.com/office/drawing/2014/main" id="{89E4E148-C43D-7148-935E-314E45343388}"/>
              </a:ext>
            </a:extLst>
          </p:cNvPr>
          <p:cNvPicPr>
            <a:picLocks noChangeAspect="1"/>
          </p:cNvPicPr>
          <p:nvPr/>
        </p:nvPicPr>
        <p:blipFill>
          <a:blip r:embed="rId4"/>
          <a:stretch>
            <a:fillRect/>
          </a:stretch>
        </p:blipFill>
        <p:spPr>
          <a:xfrm>
            <a:off x="8006083" y="4313998"/>
            <a:ext cx="455125" cy="455125"/>
          </a:xfrm>
          <a:prstGeom prst="rect">
            <a:avLst/>
          </a:prstGeom>
        </p:spPr>
      </p:pic>
    </p:spTree>
    <p:extLst>
      <p:ext uri="{BB962C8B-B14F-4D97-AF65-F5344CB8AC3E}">
        <p14:creationId xmlns:p14="http://schemas.microsoft.com/office/powerpoint/2010/main" val="19223014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nextCondLst>
                <p:cond evt="onClick" delay="0">
                  <p:tgtEl>
                    <p:spTgt spid="4"/>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AF755D-9ACF-C143-A323-0FC01C229A6B}"/>
              </a:ext>
            </a:extLst>
          </p:cNvPr>
          <p:cNvSpPr>
            <a:spLocks noGrp="1"/>
          </p:cNvSpPr>
          <p:nvPr>
            <p:ph sz="quarter" idx="11"/>
          </p:nvPr>
        </p:nvSpPr>
        <p:spPr>
          <a:xfrm>
            <a:off x="263046" y="700645"/>
            <a:ext cx="11736887" cy="514598"/>
          </a:xfrm>
        </p:spPr>
        <p:txBody>
          <a:bodyPr/>
          <a:lstStyle/>
          <a:p>
            <a:r>
              <a:rPr lang="en-GB" b="1" dirty="0"/>
              <a:t>Put these numbers in ascending order (smallest to largest).</a:t>
            </a:r>
          </a:p>
        </p:txBody>
      </p:sp>
      <p:sp>
        <p:nvSpPr>
          <p:cNvPr id="4" name="Rounded Rectangle 3">
            <a:extLst>
              <a:ext uri="{FF2B5EF4-FFF2-40B4-BE49-F238E27FC236}">
                <a16:creationId xmlns:a16="http://schemas.microsoft.com/office/drawing/2014/main" id="{C8D590E7-D9D4-EE40-B018-A495C0ABE5C1}"/>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5" name="TextBox 4">
            <a:extLst>
              <a:ext uri="{FF2B5EF4-FFF2-40B4-BE49-F238E27FC236}">
                <a16:creationId xmlns:a16="http://schemas.microsoft.com/office/drawing/2014/main" id="{9CC83D94-7448-0B43-8C1C-D22C259C6BC2}"/>
              </a:ext>
            </a:extLst>
          </p:cNvPr>
          <p:cNvSpPr txBox="1"/>
          <p:nvPr/>
        </p:nvSpPr>
        <p:spPr>
          <a:xfrm>
            <a:off x="192067" y="5989413"/>
            <a:ext cx="10212697" cy="455125"/>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B then A then C.</a:t>
            </a:r>
          </a:p>
        </p:txBody>
      </p:sp>
      <p:grpSp>
        <p:nvGrpSpPr>
          <p:cNvPr id="2" name="Group 1">
            <a:extLst>
              <a:ext uri="{FF2B5EF4-FFF2-40B4-BE49-F238E27FC236}">
                <a16:creationId xmlns:a16="http://schemas.microsoft.com/office/drawing/2014/main" id="{CC1E62CB-26FB-C541-84B8-EE71E1F1B4F8}"/>
              </a:ext>
            </a:extLst>
          </p:cNvPr>
          <p:cNvGrpSpPr/>
          <p:nvPr/>
        </p:nvGrpSpPr>
        <p:grpSpPr>
          <a:xfrm>
            <a:off x="370469" y="1287835"/>
            <a:ext cx="6132540" cy="1144583"/>
            <a:chOff x="370469" y="1287835"/>
            <a:chExt cx="6132540" cy="1144583"/>
          </a:xfrm>
        </p:grpSpPr>
        <p:pic>
          <p:nvPicPr>
            <p:cNvPr id="6" name="Picture 5" descr="Graphical user interface, timeline&#10;&#10;Description automatically generated with medium confidence">
              <a:extLst>
                <a:ext uri="{FF2B5EF4-FFF2-40B4-BE49-F238E27FC236}">
                  <a16:creationId xmlns:a16="http://schemas.microsoft.com/office/drawing/2014/main" id="{4AB0F414-0B3C-384F-AC9F-2DA2188DC2A0}"/>
                </a:ext>
              </a:extLst>
            </p:cNvPr>
            <p:cNvPicPr>
              <a:picLocks noChangeAspect="1"/>
            </p:cNvPicPr>
            <p:nvPr/>
          </p:nvPicPr>
          <p:blipFill>
            <a:blip r:embed="rId3"/>
            <a:stretch>
              <a:fillRect/>
            </a:stretch>
          </p:blipFill>
          <p:spPr>
            <a:xfrm>
              <a:off x="935091" y="1287835"/>
              <a:ext cx="5567918" cy="1144583"/>
            </a:xfrm>
            <a:prstGeom prst="rect">
              <a:avLst/>
            </a:prstGeom>
          </p:spPr>
        </p:pic>
        <p:pic>
          <p:nvPicPr>
            <p:cNvPr id="7" name="Picture 6" descr="Shape, circle&#10;&#10;Description automatically generated">
              <a:extLst>
                <a:ext uri="{FF2B5EF4-FFF2-40B4-BE49-F238E27FC236}">
                  <a16:creationId xmlns:a16="http://schemas.microsoft.com/office/drawing/2014/main" id="{A59169A8-3C87-464B-ACC9-F60620FB3665}"/>
                </a:ext>
              </a:extLst>
            </p:cNvPr>
            <p:cNvPicPr>
              <a:picLocks noChangeAspect="1"/>
            </p:cNvPicPr>
            <p:nvPr/>
          </p:nvPicPr>
          <p:blipFill>
            <a:blip r:embed="rId4"/>
            <a:stretch>
              <a:fillRect/>
            </a:stretch>
          </p:blipFill>
          <p:spPr>
            <a:xfrm>
              <a:off x="1094914" y="2015417"/>
              <a:ext cx="236392" cy="236392"/>
            </a:xfrm>
            <a:prstGeom prst="rect">
              <a:avLst/>
            </a:prstGeom>
          </p:spPr>
        </p:pic>
        <p:pic>
          <p:nvPicPr>
            <p:cNvPr id="8" name="Picture 7" descr="Shape, circle&#10;&#10;Description automatically generated">
              <a:extLst>
                <a:ext uri="{FF2B5EF4-FFF2-40B4-BE49-F238E27FC236}">
                  <a16:creationId xmlns:a16="http://schemas.microsoft.com/office/drawing/2014/main" id="{86E37277-E66B-2846-A284-68F330AC0D65}"/>
                </a:ext>
              </a:extLst>
            </p:cNvPr>
            <p:cNvPicPr>
              <a:picLocks noChangeAspect="1"/>
            </p:cNvPicPr>
            <p:nvPr/>
          </p:nvPicPr>
          <p:blipFill>
            <a:blip r:embed="rId4"/>
            <a:stretch>
              <a:fillRect/>
            </a:stretch>
          </p:blipFill>
          <p:spPr>
            <a:xfrm>
              <a:off x="1324614" y="1813449"/>
              <a:ext cx="236392" cy="236392"/>
            </a:xfrm>
            <a:prstGeom prst="rect">
              <a:avLst/>
            </a:prstGeom>
          </p:spPr>
        </p:pic>
        <p:pic>
          <p:nvPicPr>
            <p:cNvPr id="9" name="Picture 8" descr="Shape, circle&#10;&#10;Description automatically generated">
              <a:extLst>
                <a:ext uri="{FF2B5EF4-FFF2-40B4-BE49-F238E27FC236}">
                  <a16:creationId xmlns:a16="http://schemas.microsoft.com/office/drawing/2014/main" id="{DA7A0611-664D-EB4B-8C9F-74024BE39079}"/>
                </a:ext>
              </a:extLst>
            </p:cNvPr>
            <p:cNvPicPr>
              <a:picLocks noChangeAspect="1"/>
            </p:cNvPicPr>
            <p:nvPr/>
          </p:nvPicPr>
          <p:blipFill>
            <a:blip r:embed="rId4"/>
            <a:stretch>
              <a:fillRect/>
            </a:stretch>
          </p:blipFill>
          <p:spPr>
            <a:xfrm>
              <a:off x="1810043" y="1779025"/>
              <a:ext cx="236392" cy="236392"/>
            </a:xfrm>
            <a:prstGeom prst="rect">
              <a:avLst/>
            </a:prstGeom>
          </p:spPr>
        </p:pic>
        <p:pic>
          <p:nvPicPr>
            <p:cNvPr id="10" name="Picture 9" descr="Shape, circle&#10;&#10;Description automatically generated">
              <a:extLst>
                <a:ext uri="{FF2B5EF4-FFF2-40B4-BE49-F238E27FC236}">
                  <a16:creationId xmlns:a16="http://schemas.microsoft.com/office/drawing/2014/main" id="{CF21FB6B-19E4-2143-8BE8-033FB5D2A627}"/>
                </a:ext>
              </a:extLst>
            </p:cNvPr>
            <p:cNvPicPr>
              <a:picLocks noChangeAspect="1"/>
            </p:cNvPicPr>
            <p:nvPr/>
          </p:nvPicPr>
          <p:blipFill>
            <a:blip r:embed="rId4"/>
            <a:stretch>
              <a:fillRect/>
            </a:stretch>
          </p:blipFill>
          <p:spPr>
            <a:xfrm>
              <a:off x="2664731" y="1813449"/>
              <a:ext cx="236392" cy="236392"/>
            </a:xfrm>
            <a:prstGeom prst="rect">
              <a:avLst/>
            </a:prstGeom>
          </p:spPr>
        </p:pic>
        <p:pic>
          <p:nvPicPr>
            <p:cNvPr id="11" name="Picture 10" descr="Shape, circle&#10;&#10;Description automatically generated">
              <a:extLst>
                <a:ext uri="{FF2B5EF4-FFF2-40B4-BE49-F238E27FC236}">
                  <a16:creationId xmlns:a16="http://schemas.microsoft.com/office/drawing/2014/main" id="{A7618939-349F-964B-83D9-F00D1AF9020E}"/>
                </a:ext>
              </a:extLst>
            </p:cNvPr>
            <p:cNvPicPr>
              <a:picLocks noChangeAspect="1"/>
            </p:cNvPicPr>
            <p:nvPr/>
          </p:nvPicPr>
          <p:blipFill>
            <a:blip r:embed="rId4"/>
            <a:stretch>
              <a:fillRect/>
            </a:stretch>
          </p:blipFill>
          <p:spPr>
            <a:xfrm>
              <a:off x="3036516" y="1813686"/>
              <a:ext cx="236392" cy="236392"/>
            </a:xfrm>
            <a:prstGeom prst="rect">
              <a:avLst/>
            </a:prstGeom>
          </p:spPr>
        </p:pic>
        <p:pic>
          <p:nvPicPr>
            <p:cNvPr id="13" name="Picture 12" descr="Shape, circle&#10;&#10;Description automatically generated">
              <a:extLst>
                <a:ext uri="{FF2B5EF4-FFF2-40B4-BE49-F238E27FC236}">
                  <a16:creationId xmlns:a16="http://schemas.microsoft.com/office/drawing/2014/main" id="{2A2DFFA4-BD4F-5D41-ACB6-D8A17528633F}"/>
                </a:ext>
              </a:extLst>
            </p:cNvPr>
            <p:cNvPicPr>
              <a:picLocks noChangeAspect="1"/>
            </p:cNvPicPr>
            <p:nvPr/>
          </p:nvPicPr>
          <p:blipFill>
            <a:blip r:embed="rId4"/>
            <a:stretch>
              <a:fillRect/>
            </a:stretch>
          </p:blipFill>
          <p:spPr>
            <a:xfrm>
              <a:off x="5128977" y="2018826"/>
              <a:ext cx="236392" cy="236392"/>
            </a:xfrm>
            <a:prstGeom prst="rect">
              <a:avLst/>
            </a:prstGeom>
          </p:spPr>
        </p:pic>
        <p:pic>
          <p:nvPicPr>
            <p:cNvPr id="14" name="Picture 13" descr="Shape, circle&#10;&#10;Description automatically generated">
              <a:extLst>
                <a:ext uri="{FF2B5EF4-FFF2-40B4-BE49-F238E27FC236}">
                  <a16:creationId xmlns:a16="http://schemas.microsoft.com/office/drawing/2014/main" id="{4BEC09B1-4ECB-904F-A7BB-D5A211BF70A2}"/>
                </a:ext>
              </a:extLst>
            </p:cNvPr>
            <p:cNvPicPr>
              <a:picLocks noChangeAspect="1"/>
            </p:cNvPicPr>
            <p:nvPr/>
          </p:nvPicPr>
          <p:blipFill>
            <a:blip r:embed="rId4"/>
            <a:stretch>
              <a:fillRect/>
            </a:stretch>
          </p:blipFill>
          <p:spPr>
            <a:xfrm>
              <a:off x="5418199" y="2015417"/>
              <a:ext cx="236392" cy="236392"/>
            </a:xfrm>
            <a:prstGeom prst="rect">
              <a:avLst/>
            </a:prstGeom>
          </p:spPr>
        </p:pic>
        <p:pic>
          <p:nvPicPr>
            <p:cNvPr id="15" name="Picture 14" descr="Shape, circle&#10;&#10;Description automatically generated">
              <a:extLst>
                <a:ext uri="{FF2B5EF4-FFF2-40B4-BE49-F238E27FC236}">
                  <a16:creationId xmlns:a16="http://schemas.microsoft.com/office/drawing/2014/main" id="{2AF88DAA-27C9-CC4B-AFFB-F589C535A868}"/>
                </a:ext>
              </a:extLst>
            </p:cNvPr>
            <p:cNvPicPr>
              <a:picLocks noChangeAspect="1"/>
            </p:cNvPicPr>
            <p:nvPr/>
          </p:nvPicPr>
          <p:blipFill>
            <a:blip r:embed="rId4"/>
            <a:stretch>
              <a:fillRect/>
            </a:stretch>
          </p:blipFill>
          <p:spPr>
            <a:xfrm>
              <a:off x="4393983" y="1897221"/>
              <a:ext cx="236392" cy="236392"/>
            </a:xfrm>
            <a:prstGeom prst="rect">
              <a:avLst/>
            </a:prstGeom>
          </p:spPr>
        </p:pic>
        <p:pic>
          <p:nvPicPr>
            <p:cNvPr id="16" name="Picture 15" descr="Shape, circle&#10;&#10;Description automatically generated">
              <a:extLst>
                <a:ext uri="{FF2B5EF4-FFF2-40B4-BE49-F238E27FC236}">
                  <a16:creationId xmlns:a16="http://schemas.microsoft.com/office/drawing/2014/main" id="{268C8860-37A9-9E42-812B-21D3E6D6AB0E}"/>
                </a:ext>
              </a:extLst>
            </p:cNvPr>
            <p:cNvPicPr>
              <a:picLocks noChangeAspect="1"/>
            </p:cNvPicPr>
            <p:nvPr/>
          </p:nvPicPr>
          <p:blipFill>
            <a:blip r:embed="rId4"/>
            <a:stretch>
              <a:fillRect/>
            </a:stretch>
          </p:blipFill>
          <p:spPr>
            <a:xfrm>
              <a:off x="5266005" y="1741930"/>
              <a:ext cx="236392" cy="236392"/>
            </a:xfrm>
            <a:prstGeom prst="rect">
              <a:avLst/>
            </a:prstGeom>
          </p:spPr>
        </p:pic>
        <p:pic>
          <p:nvPicPr>
            <p:cNvPr id="17" name="Picture 16" descr="Shape, circle&#10;&#10;Description automatically generated">
              <a:extLst>
                <a:ext uri="{FF2B5EF4-FFF2-40B4-BE49-F238E27FC236}">
                  <a16:creationId xmlns:a16="http://schemas.microsoft.com/office/drawing/2014/main" id="{888BC8B8-9E32-A543-B001-D6F3785066B1}"/>
                </a:ext>
              </a:extLst>
            </p:cNvPr>
            <p:cNvPicPr>
              <a:picLocks noChangeAspect="1"/>
            </p:cNvPicPr>
            <p:nvPr/>
          </p:nvPicPr>
          <p:blipFill>
            <a:blip r:embed="rId4"/>
            <a:stretch>
              <a:fillRect/>
            </a:stretch>
          </p:blipFill>
          <p:spPr>
            <a:xfrm>
              <a:off x="4971580" y="1741930"/>
              <a:ext cx="236392" cy="236392"/>
            </a:xfrm>
            <a:prstGeom prst="rect">
              <a:avLst/>
            </a:prstGeom>
          </p:spPr>
        </p:pic>
        <p:pic>
          <p:nvPicPr>
            <p:cNvPr id="19" name="Picture 18" descr="Shape, circle&#10;&#10;Description automatically generated">
              <a:extLst>
                <a:ext uri="{FF2B5EF4-FFF2-40B4-BE49-F238E27FC236}">
                  <a16:creationId xmlns:a16="http://schemas.microsoft.com/office/drawing/2014/main" id="{1AFCFEC0-83A2-B849-B8AF-F6E04337DF8B}"/>
                </a:ext>
              </a:extLst>
            </p:cNvPr>
            <p:cNvPicPr>
              <a:picLocks noChangeAspect="1"/>
            </p:cNvPicPr>
            <p:nvPr/>
          </p:nvPicPr>
          <p:blipFill>
            <a:blip r:embed="rId4"/>
            <a:stretch>
              <a:fillRect/>
            </a:stretch>
          </p:blipFill>
          <p:spPr>
            <a:xfrm>
              <a:off x="6123872" y="1931645"/>
              <a:ext cx="236392" cy="236392"/>
            </a:xfrm>
            <a:prstGeom prst="rect">
              <a:avLst/>
            </a:prstGeom>
          </p:spPr>
        </p:pic>
        <p:pic>
          <p:nvPicPr>
            <p:cNvPr id="20" name="Picture 19" descr="A picture containing text, clipart, vector graphics&#10;&#10;Description automatically generated">
              <a:extLst>
                <a:ext uri="{FF2B5EF4-FFF2-40B4-BE49-F238E27FC236}">
                  <a16:creationId xmlns:a16="http://schemas.microsoft.com/office/drawing/2014/main" id="{F74EF6B9-343F-9A44-A57B-E05FE5F0637A}"/>
                </a:ext>
              </a:extLst>
            </p:cNvPr>
            <p:cNvPicPr>
              <a:picLocks noChangeAspect="1"/>
            </p:cNvPicPr>
            <p:nvPr/>
          </p:nvPicPr>
          <p:blipFill>
            <a:blip r:embed="rId5"/>
            <a:stretch>
              <a:fillRect/>
            </a:stretch>
          </p:blipFill>
          <p:spPr>
            <a:xfrm>
              <a:off x="370469" y="1287835"/>
              <a:ext cx="469900" cy="482600"/>
            </a:xfrm>
            <a:prstGeom prst="rect">
              <a:avLst/>
            </a:prstGeom>
          </p:spPr>
        </p:pic>
        <p:pic>
          <p:nvPicPr>
            <p:cNvPr id="23" name="Picture 22" descr="Shape, circle&#10;&#10;Description automatically generated">
              <a:extLst>
                <a:ext uri="{FF2B5EF4-FFF2-40B4-BE49-F238E27FC236}">
                  <a16:creationId xmlns:a16="http://schemas.microsoft.com/office/drawing/2014/main" id="{C66E74F0-7EC6-5F4C-B13B-DD6286496D47}"/>
                </a:ext>
              </a:extLst>
            </p:cNvPr>
            <p:cNvPicPr>
              <a:picLocks noChangeAspect="1"/>
            </p:cNvPicPr>
            <p:nvPr/>
          </p:nvPicPr>
          <p:blipFill>
            <a:blip r:embed="rId4"/>
            <a:stretch>
              <a:fillRect/>
            </a:stretch>
          </p:blipFill>
          <p:spPr>
            <a:xfrm>
              <a:off x="2087134" y="2000697"/>
              <a:ext cx="236392" cy="236392"/>
            </a:xfrm>
            <a:prstGeom prst="rect">
              <a:avLst/>
            </a:prstGeom>
          </p:spPr>
        </p:pic>
      </p:grpSp>
      <p:grpSp>
        <p:nvGrpSpPr>
          <p:cNvPr id="50" name="Group 49">
            <a:extLst>
              <a:ext uri="{FF2B5EF4-FFF2-40B4-BE49-F238E27FC236}">
                <a16:creationId xmlns:a16="http://schemas.microsoft.com/office/drawing/2014/main" id="{10BF38B5-0D8C-7046-A8D4-894DC1E9681D}"/>
              </a:ext>
            </a:extLst>
          </p:cNvPr>
          <p:cNvGrpSpPr/>
          <p:nvPr/>
        </p:nvGrpSpPr>
        <p:grpSpPr>
          <a:xfrm>
            <a:off x="370469" y="2832530"/>
            <a:ext cx="6132540" cy="1144583"/>
            <a:chOff x="370469" y="2678997"/>
            <a:chExt cx="6132540" cy="1144583"/>
          </a:xfrm>
        </p:grpSpPr>
        <p:pic>
          <p:nvPicPr>
            <p:cNvPr id="21" name="Picture 20" descr="Icon&#10;&#10;Description automatically generated">
              <a:extLst>
                <a:ext uri="{FF2B5EF4-FFF2-40B4-BE49-F238E27FC236}">
                  <a16:creationId xmlns:a16="http://schemas.microsoft.com/office/drawing/2014/main" id="{2287DA43-A4C5-D747-9A87-19AE534B7259}"/>
                </a:ext>
              </a:extLst>
            </p:cNvPr>
            <p:cNvPicPr>
              <a:picLocks noChangeAspect="1"/>
            </p:cNvPicPr>
            <p:nvPr/>
          </p:nvPicPr>
          <p:blipFill>
            <a:blip r:embed="rId6"/>
            <a:stretch>
              <a:fillRect/>
            </a:stretch>
          </p:blipFill>
          <p:spPr>
            <a:xfrm>
              <a:off x="370469" y="2678997"/>
              <a:ext cx="482600" cy="482600"/>
            </a:xfrm>
            <a:prstGeom prst="rect">
              <a:avLst/>
            </a:prstGeom>
          </p:spPr>
        </p:pic>
        <p:pic>
          <p:nvPicPr>
            <p:cNvPr id="24" name="Picture 23" descr="Graphical user interface, timeline&#10;&#10;Description automatically generated with medium confidence">
              <a:extLst>
                <a:ext uri="{FF2B5EF4-FFF2-40B4-BE49-F238E27FC236}">
                  <a16:creationId xmlns:a16="http://schemas.microsoft.com/office/drawing/2014/main" id="{1F6B37EB-1D6B-2A4B-9C69-EBB74A400CE2}"/>
                </a:ext>
              </a:extLst>
            </p:cNvPr>
            <p:cNvPicPr>
              <a:picLocks noChangeAspect="1"/>
            </p:cNvPicPr>
            <p:nvPr/>
          </p:nvPicPr>
          <p:blipFill>
            <a:blip r:embed="rId3"/>
            <a:stretch>
              <a:fillRect/>
            </a:stretch>
          </p:blipFill>
          <p:spPr>
            <a:xfrm>
              <a:off x="935091" y="2678997"/>
              <a:ext cx="5567918" cy="1144583"/>
            </a:xfrm>
            <a:prstGeom prst="rect">
              <a:avLst/>
            </a:prstGeom>
          </p:spPr>
        </p:pic>
        <p:pic>
          <p:nvPicPr>
            <p:cNvPr id="25" name="Picture 24" descr="Shape, circle&#10;&#10;Description automatically generated">
              <a:extLst>
                <a:ext uri="{FF2B5EF4-FFF2-40B4-BE49-F238E27FC236}">
                  <a16:creationId xmlns:a16="http://schemas.microsoft.com/office/drawing/2014/main" id="{03AD6DFC-419E-F540-BAA0-3A58C869FBEF}"/>
                </a:ext>
              </a:extLst>
            </p:cNvPr>
            <p:cNvPicPr>
              <a:picLocks noChangeAspect="1"/>
            </p:cNvPicPr>
            <p:nvPr/>
          </p:nvPicPr>
          <p:blipFill>
            <a:blip r:embed="rId4"/>
            <a:stretch>
              <a:fillRect/>
            </a:stretch>
          </p:blipFill>
          <p:spPr>
            <a:xfrm>
              <a:off x="1231815" y="3334652"/>
              <a:ext cx="236392" cy="236392"/>
            </a:xfrm>
            <a:prstGeom prst="rect">
              <a:avLst/>
            </a:prstGeom>
          </p:spPr>
        </p:pic>
        <p:pic>
          <p:nvPicPr>
            <p:cNvPr id="26" name="Picture 25" descr="Shape, circle&#10;&#10;Description automatically generated">
              <a:extLst>
                <a:ext uri="{FF2B5EF4-FFF2-40B4-BE49-F238E27FC236}">
                  <a16:creationId xmlns:a16="http://schemas.microsoft.com/office/drawing/2014/main" id="{A67D87C7-2E1C-6449-B312-F16A4B73D076}"/>
                </a:ext>
              </a:extLst>
            </p:cNvPr>
            <p:cNvPicPr>
              <a:picLocks noChangeAspect="1"/>
            </p:cNvPicPr>
            <p:nvPr/>
          </p:nvPicPr>
          <p:blipFill>
            <a:blip r:embed="rId4"/>
            <a:stretch>
              <a:fillRect/>
            </a:stretch>
          </p:blipFill>
          <p:spPr>
            <a:xfrm>
              <a:off x="2000934" y="3496883"/>
              <a:ext cx="236392" cy="236392"/>
            </a:xfrm>
            <a:prstGeom prst="rect">
              <a:avLst/>
            </a:prstGeom>
          </p:spPr>
        </p:pic>
        <p:pic>
          <p:nvPicPr>
            <p:cNvPr id="27" name="Picture 26" descr="Shape, circle&#10;&#10;Description automatically generated">
              <a:extLst>
                <a:ext uri="{FF2B5EF4-FFF2-40B4-BE49-F238E27FC236}">
                  <a16:creationId xmlns:a16="http://schemas.microsoft.com/office/drawing/2014/main" id="{65007B83-5851-264A-B5A2-D15DE219E5C3}"/>
                </a:ext>
              </a:extLst>
            </p:cNvPr>
            <p:cNvPicPr>
              <a:picLocks noChangeAspect="1"/>
            </p:cNvPicPr>
            <p:nvPr/>
          </p:nvPicPr>
          <p:blipFill>
            <a:blip r:embed="rId4"/>
            <a:stretch>
              <a:fillRect/>
            </a:stretch>
          </p:blipFill>
          <p:spPr>
            <a:xfrm>
              <a:off x="1810043" y="3170187"/>
              <a:ext cx="236392" cy="236392"/>
            </a:xfrm>
            <a:prstGeom prst="rect">
              <a:avLst/>
            </a:prstGeom>
          </p:spPr>
        </p:pic>
        <p:pic>
          <p:nvPicPr>
            <p:cNvPr id="28" name="Picture 27" descr="Shape, circle&#10;&#10;Description automatically generated">
              <a:extLst>
                <a:ext uri="{FF2B5EF4-FFF2-40B4-BE49-F238E27FC236}">
                  <a16:creationId xmlns:a16="http://schemas.microsoft.com/office/drawing/2014/main" id="{A996E841-63FA-B842-9796-DD0BBF559BC2}"/>
                </a:ext>
              </a:extLst>
            </p:cNvPr>
            <p:cNvPicPr>
              <a:picLocks noChangeAspect="1"/>
            </p:cNvPicPr>
            <p:nvPr/>
          </p:nvPicPr>
          <p:blipFill>
            <a:blip r:embed="rId4"/>
            <a:stretch>
              <a:fillRect/>
            </a:stretch>
          </p:blipFill>
          <p:spPr>
            <a:xfrm>
              <a:off x="2664731" y="3204611"/>
              <a:ext cx="236392" cy="236392"/>
            </a:xfrm>
            <a:prstGeom prst="rect">
              <a:avLst/>
            </a:prstGeom>
          </p:spPr>
        </p:pic>
        <p:pic>
          <p:nvPicPr>
            <p:cNvPr id="29" name="Picture 28" descr="Shape, circle&#10;&#10;Description automatically generated">
              <a:extLst>
                <a:ext uri="{FF2B5EF4-FFF2-40B4-BE49-F238E27FC236}">
                  <a16:creationId xmlns:a16="http://schemas.microsoft.com/office/drawing/2014/main" id="{716B0053-9582-CE42-ABBF-72B38FD54AFA}"/>
                </a:ext>
              </a:extLst>
            </p:cNvPr>
            <p:cNvPicPr>
              <a:picLocks noChangeAspect="1"/>
            </p:cNvPicPr>
            <p:nvPr/>
          </p:nvPicPr>
          <p:blipFill>
            <a:blip r:embed="rId4"/>
            <a:stretch>
              <a:fillRect/>
            </a:stretch>
          </p:blipFill>
          <p:spPr>
            <a:xfrm>
              <a:off x="2925078" y="3467281"/>
              <a:ext cx="236392" cy="236392"/>
            </a:xfrm>
            <a:prstGeom prst="rect">
              <a:avLst/>
            </a:prstGeom>
          </p:spPr>
        </p:pic>
        <p:pic>
          <p:nvPicPr>
            <p:cNvPr id="30" name="Picture 29" descr="Shape, circle&#10;&#10;Description automatically generated">
              <a:extLst>
                <a:ext uri="{FF2B5EF4-FFF2-40B4-BE49-F238E27FC236}">
                  <a16:creationId xmlns:a16="http://schemas.microsoft.com/office/drawing/2014/main" id="{0D883EA8-8A85-A74E-B239-CED14F84C369}"/>
                </a:ext>
              </a:extLst>
            </p:cNvPr>
            <p:cNvPicPr>
              <a:picLocks noChangeAspect="1"/>
            </p:cNvPicPr>
            <p:nvPr/>
          </p:nvPicPr>
          <p:blipFill>
            <a:blip r:embed="rId4"/>
            <a:stretch>
              <a:fillRect/>
            </a:stretch>
          </p:blipFill>
          <p:spPr>
            <a:xfrm>
              <a:off x="5128977" y="3409988"/>
              <a:ext cx="236392" cy="236392"/>
            </a:xfrm>
            <a:prstGeom prst="rect">
              <a:avLst/>
            </a:prstGeom>
          </p:spPr>
        </p:pic>
        <p:pic>
          <p:nvPicPr>
            <p:cNvPr id="31" name="Picture 30" descr="Shape, circle&#10;&#10;Description automatically generated">
              <a:extLst>
                <a:ext uri="{FF2B5EF4-FFF2-40B4-BE49-F238E27FC236}">
                  <a16:creationId xmlns:a16="http://schemas.microsoft.com/office/drawing/2014/main" id="{53A899A2-C99B-274A-87BA-D4FD576D2738}"/>
                </a:ext>
              </a:extLst>
            </p:cNvPr>
            <p:cNvPicPr>
              <a:picLocks noChangeAspect="1"/>
            </p:cNvPicPr>
            <p:nvPr/>
          </p:nvPicPr>
          <p:blipFill>
            <a:blip r:embed="rId4"/>
            <a:stretch>
              <a:fillRect/>
            </a:stretch>
          </p:blipFill>
          <p:spPr>
            <a:xfrm>
              <a:off x="5418199" y="3406579"/>
              <a:ext cx="236392" cy="236392"/>
            </a:xfrm>
            <a:prstGeom prst="rect">
              <a:avLst/>
            </a:prstGeom>
          </p:spPr>
        </p:pic>
        <p:pic>
          <p:nvPicPr>
            <p:cNvPr id="32" name="Picture 31" descr="Shape, circle&#10;&#10;Description automatically generated">
              <a:extLst>
                <a:ext uri="{FF2B5EF4-FFF2-40B4-BE49-F238E27FC236}">
                  <a16:creationId xmlns:a16="http://schemas.microsoft.com/office/drawing/2014/main" id="{CF3F5C85-61A7-E940-A1BB-572AD8A0F2F3}"/>
                </a:ext>
              </a:extLst>
            </p:cNvPr>
            <p:cNvPicPr>
              <a:picLocks noChangeAspect="1"/>
            </p:cNvPicPr>
            <p:nvPr/>
          </p:nvPicPr>
          <p:blipFill>
            <a:blip r:embed="rId4"/>
            <a:stretch>
              <a:fillRect/>
            </a:stretch>
          </p:blipFill>
          <p:spPr>
            <a:xfrm>
              <a:off x="4393983" y="3288383"/>
              <a:ext cx="236392" cy="236392"/>
            </a:xfrm>
            <a:prstGeom prst="rect">
              <a:avLst/>
            </a:prstGeom>
          </p:spPr>
        </p:pic>
        <p:pic>
          <p:nvPicPr>
            <p:cNvPr id="33" name="Picture 32" descr="Shape, circle&#10;&#10;Description automatically generated">
              <a:extLst>
                <a:ext uri="{FF2B5EF4-FFF2-40B4-BE49-F238E27FC236}">
                  <a16:creationId xmlns:a16="http://schemas.microsoft.com/office/drawing/2014/main" id="{6B4214C5-DAE2-BF44-80C8-BF0C34DA0DA2}"/>
                </a:ext>
              </a:extLst>
            </p:cNvPr>
            <p:cNvPicPr>
              <a:picLocks noChangeAspect="1"/>
            </p:cNvPicPr>
            <p:nvPr/>
          </p:nvPicPr>
          <p:blipFill>
            <a:blip r:embed="rId4"/>
            <a:stretch>
              <a:fillRect/>
            </a:stretch>
          </p:blipFill>
          <p:spPr>
            <a:xfrm>
              <a:off x="5266005" y="3133092"/>
              <a:ext cx="236392" cy="236392"/>
            </a:xfrm>
            <a:prstGeom prst="rect">
              <a:avLst/>
            </a:prstGeom>
          </p:spPr>
        </p:pic>
        <p:pic>
          <p:nvPicPr>
            <p:cNvPr id="34" name="Picture 33" descr="Shape, circle&#10;&#10;Description automatically generated">
              <a:extLst>
                <a:ext uri="{FF2B5EF4-FFF2-40B4-BE49-F238E27FC236}">
                  <a16:creationId xmlns:a16="http://schemas.microsoft.com/office/drawing/2014/main" id="{189E76C3-680E-5540-8280-7B75BD1DFE6D}"/>
                </a:ext>
              </a:extLst>
            </p:cNvPr>
            <p:cNvPicPr>
              <a:picLocks noChangeAspect="1"/>
            </p:cNvPicPr>
            <p:nvPr/>
          </p:nvPicPr>
          <p:blipFill>
            <a:blip r:embed="rId4"/>
            <a:stretch>
              <a:fillRect/>
            </a:stretch>
          </p:blipFill>
          <p:spPr>
            <a:xfrm>
              <a:off x="4971580" y="3133092"/>
              <a:ext cx="236392" cy="236392"/>
            </a:xfrm>
            <a:prstGeom prst="rect">
              <a:avLst/>
            </a:prstGeom>
          </p:spPr>
        </p:pic>
        <p:pic>
          <p:nvPicPr>
            <p:cNvPr id="35" name="Picture 34" descr="Shape, circle&#10;&#10;Description automatically generated">
              <a:extLst>
                <a:ext uri="{FF2B5EF4-FFF2-40B4-BE49-F238E27FC236}">
                  <a16:creationId xmlns:a16="http://schemas.microsoft.com/office/drawing/2014/main" id="{F2CBC962-4C7C-684B-AE74-B5DD0ED0CC74}"/>
                </a:ext>
              </a:extLst>
            </p:cNvPr>
            <p:cNvPicPr>
              <a:picLocks noChangeAspect="1"/>
            </p:cNvPicPr>
            <p:nvPr/>
          </p:nvPicPr>
          <p:blipFill>
            <a:blip r:embed="rId4"/>
            <a:stretch>
              <a:fillRect/>
            </a:stretch>
          </p:blipFill>
          <p:spPr>
            <a:xfrm>
              <a:off x="6123872" y="3322807"/>
              <a:ext cx="236392" cy="236392"/>
            </a:xfrm>
            <a:prstGeom prst="rect">
              <a:avLst/>
            </a:prstGeom>
          </p:spPr>
        </p:pic>
        <p:pic>
          <p:nvPicPr>
            <p:cNvPr id="36" name="Picture 35" descr="Shape, circle&#10;&#10;Description automatically generated">
              <a:extLst>
                <a:ext uri="{FF2B5EF4-FFF2-40B4-BE49-F238E27FC236}">
                  <a16:creationId xmlns:a16="http://schemas.microsoft.com/office/drawing/2014/main" id="{AD8A38BA-6007-5C4C-96CA-2024A0A866F7}"/>
                </a:ext>
              </a:extLst>
            </p:cNvPr>
            <p:cNvPicPr>
              <a:picLocks noChangeAspect="1"/>
            </p:cNvPicPr>
            <p:nvPr/>
          </p:nvPicPr>
          <p:blipFill>
            <a:blip r:embed="rId4"/>
            <a:stretch>
              <a:fillRect/>
            </a:stretch>
          </p:blipFill>
          <p:spPr>
            <a:xfrm>
              <a:off x="2195450" y="3170187"/>
              <a:ext cx="236392" cy="236392"/>
            </a:xfrm>
            <a:prstGeom prst="rect">
              <a:avLst/>
            </a:prstGeom>
          </p:spPr>
        </p:pic>
      </p:grpSp>
      <p:grpSp>
        <p:nvGrpSpPr>
          <p:cNvPr id="52" name="Group 51">
            <a:extLst>
              <a:ext uri="{FF2B5EF4-FFF2-40B4-BE49-F238E27FC236}">
                <a16:creationId xmlns:a16="http://schemas.microsoft.com/office/drawing/2014/main" id="{E76F06F7-B749-A74A-9215-A66566C0FCA4}"/>
              </a:ext>
            </a:extLst>
          </p:cNvPr>
          <p:cNvGrpSpPr/>
          <p:nvPr/>
        </p:nvGrpSpPr>
        <p:grpSpPr>
          <a:xfrm>
            <a:off x="370469" y="4383250"/>
            <a:ext cx="6132540" cy="1144583"/>
            <a:chOff x="370469" y="4383250"/>
            <a:chExt cx="6132540" cy="1144583"/>
          </a:xfrm>
        </p:grpSpPr>
        <p:pic>
          <p:nvPicPr>
            <p:cNvPr id="22" name="Picture 21" descr="Icon&#10;&#10;Description automatically generated">
              <a:extLst>
                <a:ext uri="{FF2B5EF4-FFF2-40B4-BE49-F238E27FC236}">
                  <a16:creationId xmlns:a16="http://schemas.microsoft.com/office/drawing/2014/main" id="{55DB56CE-DB15-D649-8901-CFDB77F4E941}"/>
                </a:ext>
              </a:extLst>
            </p:cNvPr>
            <p:cNvPicPr>
              <a:picLocks noChangeAspect="1"/>
            </p:cNvPicPr>
            <p:nvPr/>
          </p:nvPicPr>
          <p:blipFill>
            <a:blip r:embed="rId7"/>
            <a:stretch>
              <a:fillRect/>
            </a:stretch>
          </p:blipFill>
          <p:spPr>
            <a:xfrm>
              <a:off x="370469" y="4384051"/>
              <a:ext cx="457200" cy="482600"/>
            </a:xfrm>
            <a:prstGeom prst="rect">
              <a:avLst/>
            </a:prstGeom>
          </p:spPr>
        </p:pic>
        <p:pic>
          <p:nvPicPr>
            <p:cNvPr id="37" name="Picture 36" descr="Graphical user interface, timeline&#10;&#10;Description automatically generated with medium confidence">
              <a:extLst>
                <a:ext uri="{FF2B5EF4-FFF2-40B4-BE49-F238E27FC236}">
                  <a16:creationId xmlns:a16="http://schemas.microsoft.com/office/drawing/2014/main" id="{88AB08E3-4F55-4949-BB69-5FC6FD545221}"/>
                </a:ext>
              </a:extLst>
            </p:cNvPr>
            <p:cNvPicPr>
              <a:picLocks noChangeAspect="1"/>
            </p:cNvPicPr>
            <p:nvPr/>
          </p:nvPicPr>
          <p:blipFill>
            <a:blip r:embed="rId3"/>
            <a:stretch>
              <a:fillRect/>
            </a:stretch>
          </p:blipFill>
          <p:spPr>
            <a:xfrm>
              <a:off x="935091" y="4383250"/>
              <a:ext cx="5567918" cy="1144583"/>
            </a:xfrm>
            <a:prstGeom prst="rect">
              <a:avLst/>
            </a:prstGeom>
          </p:spPr>
        </p:pic>
        <p:pic>
          <p:nvPicPr>
            <p:cNvPr id="38" name="Picture 37" descr="Shape, circle&#10;&#10;Description automatically generated">
              <a:extLst>
                <a:ext uri="{FF2B5EF4-FFF2-40B4-BE49-F238E27FC236}">
                  <a16:creationId xmlns:a16="http://schemas.microsoft.com/office/drawing/2014/main" id="{2E267566-AFAF-AD44-9C71-FABE890A2AA8}"/>
                </a:ext>
              </a:extLst>
            </p:cNvPr>
            <p:cNvPicPr>
              <a:picLocks noChangeAspect="1"/>
            </p:cNvPicPr>
            <p:nvPr/>
          </p:nvPicPr>
          <p:blipFill>
            <a:blip r:embed="rId4"/>
            <a:stretch>
              <a:fillRect/>
            </a:stretch>
          </p:blipFill>
          <p:spPr>
            <a:xfrm>
              <a:off x="1013114" y="5027060"/>
              <a:ext cx="236392" cy="236392"/>
            </a:xfrm>
            <a:prstGeom prst="rect">
              <a:avLst/>
            </a:prstGeom>
          </p:spPr>
        </p:pic>
        <p:pic>
          <p:nvPicPr>
            <p:cNvPr id="39" name="Picture 38" descr="Shape, circle&#10;&#10;Description automatically generated">
              <a:extLst>
                <a:ext uri="{FF2B5EF4-FFF2-40B4-BE49-F238E27FC236}">
                  <a16:creationId xmlns:a16="http://schemas.microsoft.com/office/drawing/2014/main" id="{A40C3AC4-4C89-E740-BA5D-E2E8A20DC63B}"/>
                </a:ext>
              </a:extLst>
            </p:cNvPr>
            <p:cNvPicPr>
              <a:picLocks noChangeAspect="1"/>
            </p:cNvPicPr>
            <p:nvPr/>
          </p:nvPicPr>
          <p:blipFill>
            <a:blip r:embed="rId4"/>
            <a:stretch>
              <a:fillRect/>
            </a:stretch>
          </p:blipFill>
          <p:spPr>
            <a:xfrm>
              <a:off x="1381110" y="5027060"/>
              <a:ext cx="236392" cy="236392"/>
            </a:xfrm>
            <a:prstGeom prst="rect">
              <a:avLst/>
            </a:prstGeom>
          </p:spPr>
        </p:pic>
        <p:pic>
          <p:nvPicPr>
            <p:cNvPr id="40" name="Picture 39" descr="Shape, circle&#10;&#10;Description automatically generated">
              <a:extLst>
                <a:ext uri="{FF2B5EF4-FFF2-40B4-BE49-F238E27FC236}">
                  <a16:creationId xmlns:a16="http://schemas.microsoft.com/office/drawing/2014/main" id="{202D3236-4EB5-B04E-91FD-540A62D12054}"/>
                </a:ext>
              </a:extLst>
            </p:cNvPr>
            <p:cNvPicPr>
              <a:picLocks noChangeAspect="1"/>
            </p:cNvPicPr>
            <p:nvPr/>
          </p:nvPicPr>
          <p:blipFill>
            <a:blip r:embed="rId4"/>
            <a:stretch>
              <a:fillRect/>
            </a:stretch>
          </p:blipFill>
          <p:spPr>
            <a:xfrm>
              <a:off x="1810043" y="4874440"/>
              <a:ext cx="236392" cy="236392"/>
            </a:xfrm>
            <a:prstGeom prst="rect">
              <a:avLst/>
            </a:prstGeom>
          </p:spPr>
        </p:pic>
        <p:pic>
          <p:nvPicPr>
            <p:cNvPr id="41" name="Picture 40" descr="Shape, circle&#10;&#10;Description automatically generated">
              <a:extLst>
                <a:ext uri="{FF2B5EF4-FFF2-40B4-BE49-F238E27FC236}">
                  <a16:creationId xmlns:a16="http://schemas.microsoft.com/office/drawing/2014/main" id="{DAF48BA7-3E10-A149-B23C-F5260CC0CE67}"/>
                </a:ext>
              </a:extLst>
            </p:cNvPr>
            <p:cNvPicPr>
              <a:picLocks noChangeAspect="1"/>
            </p:cNvPicPr>
            <p:nvPr/>
          </p:nvPicPr>
          <p:blipFill>
            <a:blip r:embed="rId4"/>
            <a:stretch>
              <a:fillRect/>
            </a:stretch>
          </p:blipFill>
          <p:spPr>
            <a:xfrm>
              <a:off x="2804938" y="5073444"/>
              <a:ext cx="236392" cy="236392"/>
            </a:xfrm>
            <a:prstGeom prst="rect">
              <a:avLst/>
            </a:prstGeom>
          </p:spPr>
        </p:pic>
        <p:pic>
          <p:nvPicPr>
            <p:cNvPr id="43" name="Picture 42" descr="Shape, circle&#10;&#10;Description automatically generated">
              <a:extLst>
                <a:ext uri="{FF2B5EF4-FFF2-40B4-BE49-F238E27FC236}">
                  <a16:creationId xmlns:a16="http://schemas.microsoft.com/office/drawing/2014/main" id="{06ECA7B0-BC5E-014F-ADA0-8DD24828220C}"/>
                </a:ext>
              </a:extLst>
            </p:cNvPr>
            <p:cNvPicPr>
              <a:picLocks noChangeAspect="1"/>
            </p:cNvPicPr>
            <p:nvPr/>
          </p:nvPicPr>
          <p:blipFill>
            <a:blip r:embed="rId4"/>
            <a:stretch>
              <a:fillRect/>
            </a:stretch>
          </p:blipFill>
          <p:spPr>
            <a:xfrm>
              <a:off x="5128977" y="5114241"/>
              <a:ext cx="236392" cy="236392"/>
            </a:xfrm>
            <a:prstGeom prst="rect">
              <a:avLst/>
            </a:prstGeom>
          </p:spPr>
        </p:pic>
        <p:pic>
          <p:nvPicPr>
            <p:cNvPr id="44" name="Picture 43" descr="Shape, circle&#10;&#10;Description automatically generated">
              <a:extLst>
                <a:ext uri="{FF2B5EF4-FFF2-40B4-BE49-F238E27FC236}">
                  <a16:creationId xmlns:a16="http://schemas.microsoft.com/office/drawing/2014/main" id="{7439A6C9-F728-A84E-A174-E3AC824A19CE}"/>
                </a:ext>
              </a:extLst>
            </p:cNvPr>
            <p:cNvPicPr>
              <a:picLocks noChangeAspect="1"/>
            </p:cNvPicPr>
            <p:nvPr/>
          </p:nvPicPr>
          <p:blipFill>
            <a:blip r:embed="rId4"/>
            <a:stretch>
              <a:fillRect/>
            </a:stretch>
          </p:blipFill>
          <p:spPr>
            <a:xfrm>
              <a:off x="5418199" y="5110832"/>
              <a:ext cx="236392" cy="236392"/>
            </a:xfrm>
            <a:prstGeom prst="rect">
              <a:avLst/>
            </a:prstGeom>
          </p:spPr>
        </p:pic>
        <p:pic>
          <p:nvPicPr>
            <p:cNvPr id="45" name="Picture 44" descr="Shape, circle&#10;&#10;Description automatically generated">
              <a:extLst>
                <a:ext uri="{FF2B5EF4-FFF2-40B4-BE49-F238E27FC236}">
                  <a16:creationId xmlns:a16="http://schemas.microsoft.com/office/drawing/2014/main" id="{689AD64F-BD82-2245-B005-66A95BB3E68A}"/>
                </a:ext>
              </a:extLst>
            </p:cNvPr>
            <p:cNvPicPr>
              <a:picLocks noChangeAspect="1"/>
            </p:cNvPicPr>
            <p:nvPr/>
          </p:nvPicPr>
          <p:blipFill>
            <a:blip r:embed="rId4"/>
            <a:stretch>
              <a:fillRect/>
            </a:stretch>
          </p:blipFill>
          <p:spPr>
            <a:xfrm>
              <a:off x="4393983" y="4992636"/>
              <a:ext cx="236392" cy="236392"/>
            </a:xfrm>
            <a:prstGeom prst="rect">
              <a:avLst/>
            </a:prstGeom>
          </p:spPr>
        </p:pic>
        <p:pic>
          <p:nvPicPr>
            <p:cNvPr id="46" name="Picture 45" descr="Shape, circle&#10;&#10;Description automatically generated">
              <a:extLst>
                <a:ext uri="{FF2B5EF4-FFF2-40B4-BE49-F238E27FC236}">
                  <a16:creationId xmlns:a16="http://schemas.microsoft.com/office/drawing/2014/main" id="{1400C616-E9D9-1740-8FF7-799FF7472805}"/>
                </a:ext>
              </a:extLst>
            </p:cNvPr>
            <p:cNvPicPr>
              <a:picLocks noChangeAspect="1"/>
            </p:cNvPicPr>
            <p:nvPr/>
          </p:nvPicPr>
          <p:blipFill>
            <a:blip r:embed="rId4"/>
            <a:stretch>
              <a:fillRect/>
            </a:stretch>
          </p:blipFill>
          <p:spPr>
            <a:xfrm>
              <a:off x="5266005" y="4837345"/>
              <a:ext cx="236392" cy="236392"/>
            </a:xfrm>
            <a:prstGeom prst="rect">
              <a:avLst/>
            </a:prstGeom>
          </p:spPr>
        </p:pic>
        <p:pic>
          <p:nvPicPr>
            <p:cNvPr id="47" name="Picture 46" descr="Shape, circle&#10;&#10;Description automatically generated">
              <a:extLst>
                <a:ext uri="{FF2B5EF4-FFF2-40B4-BE49-F238E27FC236}">
                  <a16:creationId xmlns:a16="http://schemas.microsoft.com/office/drawing/2014/main" id="{ED7DB428-6A07-7C46-B3F3-FB8A66B2A1C3}"/>
                </a:ext>
              </a:extLst>
            </p:cNvPr>
            <p:cNvPicPr>
              <a:picLocks noChangeAspect="1"/>
            </p:cNvPicPr>
            <p:nvPr/>
          </p:nvPicPr>
          <p:blipFill>
            <a:blip r:embed="rId4"/>
            <a:stretch>
              <a:fillRect/>
            </a:stretch>
          </p:blipFill>
          <p:spPr>
            <a:xfrm>
              <a:off x="4971580" y="4837345"/>
              <a:ext cx="236392" cy="236392"/>
            </a:xfrm>
            <a:prstGeom prst="rect">
              <a:avLst/>
            </a:prstGeom>
          </p:spPr>
        </p:pic>
        <p:pic>
          <p:nvPicPr>
            <p:cNvPr id="48" name="Picture 47" descr="Shape, circle&#10;&#10;Description automatically generated">
              <a:extLst>
                <a:ext uri="{FF2B5EF4-FFF2-40B4-BE49-F238E27FC236}">
                  <a16:creationId xmlns:a16="http://schemas.microsoft.com/office/drawing/2014/main" id="{74B97849-1A41-174A-8F00-6D6EF33CA5FC}"/>
                </a:ext>
              </a:extLst>
            </p:cNvPr>
            <p:cNvPicPr>
              <a:picLocks noChangeAspect="1"/>
            </p:cNvPicPr>
            <p:nvPr/>
          </p:nvPicPr>
          <p:blipFill>
            <a:blip r:embed="rId4"/>
            <a:stretch>
              <a:fillRect/>
            </a:stretch>
          </p:blipFill>
          <p:spPr>
            <a:xfrm>
              <a:off x="6123872" y="5027060"/>
              <a:ext cx="236392" cy="236392"/>
            </a:xfrm>
            <a:prstGeom prst="rect">
              <a:avLst/>
            </a:prstGeom>
          </p:spPr>
        </p:pic>
        <p:pic>
          <p:nvPicPr>
            <p:cNvPr id="49" name="Picture 48" descr="Shape, circle&#10;&#10;Description automatically generated">
              <a:extLst>
                <a:ext uri="{FF2B5EF4-FFF2-40B4-BE49-F238E27FC236}">
                  <a16:creationId xmlns:a16="http://schemas.microsoft.com/office/drawing/2014/main" id="{CF21B04D-E972-7B4C-A19D-CB180CC83CB6}"/>
                </a:ext>
              </a:extLst>
            </p:cNvPr>
            <p:cNvPicPr>
              <a:picLocks noChangeAspect="1"/>
            </p:cNvPicPr>
            <p:nvPr/>
          </p:nvPicPr>
          <p:blipFill>
            <a:blip r:embed="rId4"/>
            <a:stretch>
              <a:fillRect/>
            </a:stretch>
          </p:blipFill>
          <p:spPr>
            <a:xfrm>
              <a:off x="1810043" y="5201136"/>
              <a:ext cx="236392" cy="236392"/>
            </a:xfrm>
            <a:prstGeom prst="rect">
              <a:avLst/>
            </a:prstGeom>
          </p:spPr>
        </p:pic>
        <p:pic>
          <p:nvPicPr>
            <p:cNvPr id="51" name="Picture 50" descr="Shape, circle&#10;&#10;Description automatically generated">
              <a:extLst>
                <a:ext uri="{FF2B5EF4-FFF2-40B4-BE49-F238E27FC236}">
                  <a16:creationId xmlns:a16="http://schemas.microsoft.com/office/drawing/2014/main" id="{A1432874-002B-1C46-BE4B-F381D3F8834C}"/>
                </a:ext>
              </a:extLst>
            </p:cNvPr>
            <p:cNvPicPr>
              <a:picLocks noChangeAspect="1"/>
            </p:cNvPicPr>
            <p:nvPr/>
          </p:nvPicPr>
          <p:blipFill>
            <a:blip r:embed="rId4"/>
            <a:stretch>
              <a:fillRect/>
            </a:stretch>
          </p:blipFill>
          <p:spPr>
            <a:xfrm>
              <a:off x="2100988" y="5021027"/>
              <a:ext cx="236392" cy="236392"/>
            </a:xfrm>
            <a:prstGeom prst="rect">
              <a:avLst/>
            </a:prstGeom>
          </p:spPr>
        </p:pic>
      </p:grpSp>
    </p:spTree>
    <p:extLst>
      <p:ext uri="{BB962C8B-B14F-4D97-AF65-F5344CB8AC3E}">
        <p14:creationId xmlns:p14="http://schemas.microsoft.com/office/powerpoint/2010/main" val="22791734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nextCondLst>
                <p:cond evt="onClick" delay="0">
                  <p:tgtEl>
                    <p:spTgt spid="4"/>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54699864-96C4-3340-8062-98B92FD5CA76}"/>
              </a:ext>
            </a:extLst>
          </p:cNvPr>
          <p:cNvSpPr txBox="1">
            <a:spLocks/>
          </p:cNvSpPr>
          <p:nvPr/>
        </p:nvSpPr>
        <p:spPr>
          <a:xfrm>
            <a:off x="263525" y="676894"/>
            <a:ext cx="11736388" cy="5759531"/>
          </a:xfrm>
          <a:prstGeom prst="rect">
            <a:avLst/>
          </a:prstGeom>
        </p:spPr>
        <p:txBody>
          <a:bodyPr>
            <a:normAutofit/>
          </a:bodyPr>
          <a:lstStyle>
            <a:lvl1pPr marL="0" indent="0" algn="l" defTabSz="914400" rtl="0" eaLnBrk="1" latinLnBrk="0" hangingPunct="1">
              <a:lnSpc>
                <a:spcPct val="115000"/>
              </a:lnSpc>
              <a:spcBef>
                <a:spcPts val="600"/>
              </a:spcBef>
              <a:spcAft>
                <a:spcPts val="0"/>
              </a:spcAft>
              <a:buClr>
                <a:schemeClr val="dk1"/>
              </a:buClr>
              <a:buSzPts val="1800"/>
              <a:buFont typeface="Arial" panose="020B0604020202020204" pitchFamily="34" charset="0"/>
              <a:buNone/>
              <a:defRPr sz="1800" kern="1200">
                <a:solidFill>
                  <a:srgbClr val="222222"/>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0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6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pPr>
            <a:r>
              <a:rPr lang="en-GB" sz="2400" b="1" dirty="0"/>
              <a:t>Summary</a:t>
            </a:r>
          </a:p>
          <a:p>
            <a:pPr>
              <a:lnSpc>
                <a:spcPct val="110000"/>
              </a:lnSpc>
              <a:spcBef>
                <a:spcPts val="0"/>
              </a:spcBef>
            </a:pPr>
            <a:r>
              <a:rPr lang="en-GB" dirty="0"/>
              <a:t>Key Vocabulary and Sentence Stems </a:t>
            </a:r>
          </a:p>
          <a:p>
            <a:pPr>
              <a:lnSpc>
                <a:spcPct val="110000"/>
              </a:lnSpc>
            </a:pPr>
            <a:r>
              <a:rPr lang="en-GB" dirty="0"/>
              <a:t>Diagnostic Question</a:t>
            </a:r>
          </a:p>
          <a:p>
            <a:pPr>
              <a:lnSpc>
                <a:spcPct val="110000"/>
              </a:lnSpc>
            </a:pPr>
            <a:r>
              <a:rPr lang="en-GB" dirty="0"/>
              <a:t>Learning Objective</a:t>
            </a:r>
          </a:p>
          <a:p>
            <a:pPr>
              <a:lnSpc>
                <a:spcPct val="110000"/>
              </a:lnSpc>
            </a:pPr>
            <a:r>
              <a:rPr lang="en-GB" dirty="0"/>
              <a:t>Starter – Compare numbers to 1,000,000</a:t>
            </a:r>
          </a:p>
          <a:p>
            <a:pPr>
              <a:lnSpc>
                <a:spcPct val="110000"/>
              </a:lnSpc>
            </a:pPr>
            <a:r>
              <a:rPr lang="en-GB" dirty="0"/>
              <a:t>Let’s Learn</a:t>
            </a:r>
          </a:p>
          <a:p>
            <a:pPr>
              <a:lnSpc>
                <a:spcPct val="110000"/>
              </a:lnSpc>
            </a:pPr>
            <a:r>
              <a:rPr lang="en-GB" dirty="0"/>
              <a:t>Follow Me – Complete the place value chart to compare</a:t>
            </a:r>
          </a:p>
          <a:p>
            <a:pPr>
              <a:lnSpc>
                <a:spcPct val="110000"/>
              </a:lnSpc>
            </a:pPr>
            <a:r>
              <a:rPr lang="en-GB" dirty="0"/>
              <a:t>Your Turn (1) – Compare numbers</a:t>
            </a:r>
          </a:p>
          <a:p>
            <a:pPr>
              <a:lnSpc>
                <a:spcPct val="110000"/>
              </a:lnSpc>
            </a:pPr>
            <a:r>
              <a:rPr lang="en-GB" dirty="0"/>
              <a:t>Follow Me – Order the numbers</a:t>
            </a:r>
          </a:p>
          <a:p>
            <a:pPr>
              <a:lnSpc>
                <a:spcPct val="110000"/>
              </a:lnSpc>
            </a:pPr>
            <a:r>
              <a:rPr lang="en-GB" dirty="0"/>
              <a:t>Your Turn (2) – Order the numbers</a:t>
            </a:r>
          </a:p>
          <a:p>
            <a:pPr>
              <a:lnSpc>
                <a:spcPct val="110000"/>
              </a:lnSpc>
            </a:pPr>
            <a:r>
              <a:rPr lang="en-GB" dirty="0"/>
              <a:t>Follow Me – Which numbers could be missing?</a:t>
            </a:r>
          </a:p>
          <a:p>
            <a:pPr>
              <a:lnSpc>
                <a:spcPct val="110000"/>
              </a:lnSpc>
            </a:pPr>
            <a:r>
              <a:rPr lang="en-GB" dirty="0"/>
              <a:t>Your Turn (3) – Ordering numbers using given information</a:t>
            </a:r>
          </a:p>
          <a:p>
            <a:pPr>
              <a:lnSpc>
                <a:spcPct val="110000"/>
              </a:lnSpc>
            </a:pPr>
            <a:r>
              <a:rPr lang="en-GB" dirty="0"/>
              <a:t>Let’s Reflect </a:t>
            </a:r>
          </a:p>
          <a:p>
            <a:pPr>
              <a:lnSpc>
                <a:spcPct val="110000"/>
              </a:lnSpc>
            </a:pPr>
            <a:r>
              <a:rPr lang="en-GB" dirty="0"/>
              <a:t>Support Slides – Based on comparing and ordering numbers to 1,000,000</a:t>
            </a:r>
          </a:p>
        </p:txBody>
      </p:sp>
    </p:spTree>
    <p:extLst>
      <p:ext uri="{BB962C8B-B14F-4D97-AF65-F5344CB8AC3E}">
        <p14:creationId xmlns:p14="http://schemas.microsoft.com/office/powerpoint/2010/main" val="3858552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290639-1173-8341-A5A1-6DFD4516CD62}"/>
              </a:ext>
            </a:extLst>
          </p:cNvPr>
          <p:cNvSpPr>
            <a:spLocks noGrp="1"/>
          </p:cNvSpPr>
          <p:nvPr>
            <p:ph sz="quarter" idx="10"/>
          </p:nvPr>
        </p:nvSpPr>
        <p:spPr/>
        <p:txBody>
          <a:bodyPr/>
          <a:lstStyle/>
          <a:p>
            <a:r>
              <a:rPr lang="en-GB" dirty="0"/>
              <a:t>Key Vocabulary</a:t>
            </a:r>
          </a:p>
        </p:txBody>
      </p:sp>
      <p:sp>
        <p:nvSpPr>
          <p:cNvPr id="6" name="Content Placeholder 2">
            <a:extLst>
              <a:ext uri="{FF2B5EF4-FFF2-40B4-BE49-F238E27FC236}">
                <a16:creationId xmlns:a16="http://schemas.microsoft.com/office/drawing/2014/main" id="{01CEA0DE-22D5-164F-A366-A7C30146B046}"/>
              </a:ext>
            </a:extLst>
          </p:cNvPr>
          <p:cNvSpPr txBox="1">
            <a:spLocks/>
          </p:cNvSpPr>
          <p:nvPr/>
        </p:nvSpPr>
        <p:spPr>
          <a:xfrm>
            <a:off x="263524" y="3216993"/>
            <a:ext cx="2717181" cy="424014"/>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600" b="1" kern="1200">
                <a:solidFill>
                  <a:srgbClr val="0277BD"/>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0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Sentence Stems</a:t>
            </a:r>
          </a:p>
        </p:txBody>
      </p:sp>
      <p:sp>
        <p:nvSpPr>
          <p:cNvPr id="7" name="TextBox 6">
            <a:extLst>
              <a:ext uri="{FF2B5EF4-FFF2-40B4-BE49-F238E27FC236}">
                <a16:creationId xmlns:a16="http://schemas.microsoft.com/office/drawing/2014/main" id="{1043ACAB-7DB3-7449-BAF0-D49EBF6D5354}"/>
              </a:ext>
            </a:extLst>
          </p:cNvPr>
          <p:cNvSpPr txBox="1"/>
          <p:nvPr/>
        </p:nvSpPr>
        <p:spPr>
          <a:xfrm>
            <a:off x="263524" y="3641007"/>
            <a:ext cx="11736388" cy="870623"/>
          </a:xfrm>
          <a:prstGeom prst="rect">
            <a:avLst/>
          </a:prstGeom>
          <a:noFill/>
        </p:spPr>
        <p:txBody>
          <a:bodyPr wrap="square" rtlCol="0">
            <a:spAutoFit/>
          </a:bodyPr>
          <a:lstStyle/>
          <a:p>
            <a:pPr>
              <a:lnSpc>
                <a:spcPct val="150000"/>
              </a:lnSpc>
            </a:pPr>
            <a:r>
              <a:rPr lang="en-GB" dirty="0">
                <a:solidFill>
                  <a:srgbClr val="222222"/>
                </a:solidFill>
                <a:latin typeface="Century Gothic" panose="020B0502020202020204" pitchFamily="34" charset="0"/>
              </a:rPr>
              <a:t>To compare two numbers, start with the largest place value digit. </a:t>
            </a:r>
          </a:p>
          <a:p>
            <a:pPr>
              <a:lnSpc>
                <a:spcPct val="150000"/>
              </a:lnSpc>
            </a:pPr>
            <a:r>
              <a:rPr lang="en-GB" dirty="0">
                <a:solidFill>
                  <a:srgbClr val="222222"/>
                </a:solidFill>
                <a:latin typeface="Century Gothic" panose="020B0502020202020204" pitchFamily="34" charset="0"/>
              </a:rPr>
              <a:t>Compare digits with the same place value. </a:t>
            </a:r>
          </a:p>
        </p:txBody>
      </p:sp>
      <p:graphicFrame>
        <p:nvGraphicFramePr>
          <p:cNvPr id="14" name="Table 5">
            <a:extLst>
              <a:ext uri="{FF2B5EF4-FFF2-40B4-BE49-F238E27FC236}">
                <a16:creationId xmlns:a16="http://schemas.microsoft.com/office/drawing/2014/main" id="{5AE47A2B-E553-6046-BB5F-FC0E04DBC71F}"/>
              </a:ext>
            </a:extLst>
          </p:cNvPr>
          <p:cNvGraphicFramePr>
            <a:graphicFrameLocks noGrp="1"/>
          </p:cNvGraphicFramePr>
          <p:nvPr>
            <p:ph sz="quarter" idx="11"/>
            <p:extLst>
              <p:ext uri="{D42A27DB-BD31-4B8C-83A1-F6EECF244321}">
                <p14:modId xmlns:p14="http://schemas.microsoft.com/office/powerpoint/2010/main" val="316822882"/>
              </p:ext>
            </p:extLst>
          </p:nvPr>
        </p:nvGraphicFramePr>
        <p:xfrm>
          <a:off x="263524" y="1155866"/>
          <a:ext cx="11736388" cy="1102360"/>
        </p:xfrm>
        <a:graphic>
          <a:graphicData uri="http://schemas.openxmlformats.org/drawingml/2006/table">
            <a:tbl>
              <a:tblPr firstRow="1" bandRow="1">
                <a:tableStyleId>{5C22544A-7EE6-4342-B048-85BDC9FD1C3A}</a:tableStyleId>
              </a:tblPr>
              <a:tblGrid>
                <a:gridCol w="5868194">
                  <a:extLst>
                    <a:ext uri="{9D8B030D-6E8A-4147-A177-3AD203B41FA5}">
                      <a16:colId xmlns:a16="http://schemas.microsoft.com/office/drawing/2014/main" val="1882064463"/>
                    </a:ext>
                  </a:extLst>
                </a:gridCol>
                <a:gridCol w="5868194">
                  <a:extLst>
                    <a:ext uri="{9D8B030D-6E8A-4147-A177-3AD203B41FA5}">
                      <a16:colId xmlns:a16="http://schemas.microsoft.com/office/drawing/2014/main" val="1322308403"/>
                    </a:ext>
                  </a:extLst>
                </a:gridCol>
              </a:tblGrid>
              <a:tr h="0">
                <a:tc>
                  <a:txBody>
                    <a:bodyPr/>
                    <a:lstStyle/>
                    <a:p>
                      <a:r>
                        <a:rPr lang="en-GB" b="0" dirty="0">
                          <a:solidFill>
                            <a:srgbClr val="222222"/>
                          </a:solidFill>
                          <a:latin typeface="Century Gothic" panose="020B0502020202020204" pitchFamily="34" charset="0"/>
                        </a:rPr>
                        <a:t>integer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0" dirty="0">
                          <a:solidFill>
                            <a:srgbClr val="222222"/>
                          </a:solidFill>
                          <a:latin typeface="Century Gothic" panose="020B0502020202020204" pitchFamily="34" charset="0"/>
                        </a:rPr>
                        <a:t>ten million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3743152"/>
                  </a:ext>
                </a:extLst>
              </a:tr>
              <a:tr h="370840">
                <a:tc>
                  <a:txBody>
                    <a:bodyPr/>
                    <a:lstStyle/>
                    <a:p>
                      <a:r>
                        <a:rPr lang="en-GB" dirty="0">
                          <a:solidFill>
                            <a:srgbClr val="222222"/>
                          </a:solidFill>
                          <a:latin typeface="Century Gothic" panose="020B0502020202020204" pitchFamily="34" charset="0"/>
                        </a:rPr>
                        <a:t>greater than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solidFill>
                            <a:srgbClr val="222222"/>
                          </a:solidFill>
                          <a:latin typeface="Century Gothic" panose="020B0502020202020204" pitchFamily="34" charset="0"/>
                        </a:rPr>
                        <a:t>less than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448505"/>
                  </a:ext>
                </a:extLst>
              </a:tr>
              <a:tr h="254989">
                <a:tc>
                  <a:txBody>
                    <a:bodyPr/>
                    <a:lstStyle/>
                    <a:p>
                      <a:r>
                        <a:rPr lang="en-GB" dirty="0">
                          <a:solidFill>
                            <a:srgbClr val="222222"/>
                          </a:solidFill>
                          <a:latin typeface="Century Gothic" panose="020B0502020202020204" pitchFamily="34" charset="0"/>
                        </a:rPr>
                        <a:t>ascending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solidFill>
                            <a:srgbClr val="222222"/>
                          </a:solidFill>
                          <a:latin typeface="Century Gothic" panose="020B0502020202020204" pitchFamily="34" charset="0"/>
                        </a:rPr>
                        <a:t>descending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229737"/>
                  </a:ext>
                </a:extLst>
              </a:tr>
            </a:tbl>
          </a:graphicData>
        </a:graphic>
      </p:graphicFrame>
    </p:spTree>
    <p:extLst>
      <p:ext uri="{BB962C8B-B14F-4D97-AF65-F5344CB8AC3E}">
        <p14:creationId xmlns:p14="http://schemas.microsoft.com/office/powerpoint/2010/main" val="26976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D03B70-CC75-0944-B456-4C2C1EAD7A9E}"/>
              </a:ext>
            </a:extLst>
          </p:cNvPr>
          <p:cNvSpPr>
            <a:spLocks noGrp="1"/>
          </p:cNvSpPr>
          <p:nvPr>
            <p:ph sz="quarter" idx="11"/>
          </p:nvPr>
        </p:nvSpPr>
        <p:spPr>
          <a:xfrm>
            <a:off x="263047" y="1293814"/>
            <a:ext cx="11736887" cy="548842"/>
          </a:xfrm>
        </p:spPr>
        <p:txBody>
          <a:bodyPr/>
          <a:lstStyle/>
          <a:p>
            <a:r>
              <a:rPr lang="en-GB" b="1" dirty="0"/>
              <a:t>Which symbol should be used to complete the statement?</a:t>
            </a:r>
          </a:p>
        </p:txBody>
      </p:sp>
      <p:sp>
        <p:nvSpPr>
          <p:cNvPr id="4" name="Content Placeholder 3">
            <a:extLst>
              <a:ext uri="{FF2B5EF4-FFF2-40B4-BE49-F238E27FC236}">
                <a16:creationId xmlns:a16="http://schemas.microsoft.com/office/drawing/2014/main" id="{2CE12647-E6A1-D943-961A-B5276A3E25A9}"/>
              </a:ext>
            </a:extLst>
          </p:cNvPr>
          <p:cNvSpPr>
            <a:spLocks noGrp="1"/>
          </p:cNvSpPr>
          <p:nvPr>
            <p:ph sz="quarter" idx="12"/>
          </p:nvPr>
        </p:nvSpPr>
        <p:spPr/>
        <p:txBody>
          <a:bodyPr>
            <a:normAutofit lnSpcReduction="10000"/>
          </a:bodyPr>
          <a:lstStyle/>
          <a:p>
            <a:r>
              <a:rPr lang="en-GB" dirty="0"/>
              <a:t>&lt;</a:t>
            </a:r>
          </a:p>
        </p:txBody>
      </p:sp>
      <p:sp>
        <p:nvSpPr>
          <p:cNvPr id="5" name="Content Placeholder 4">
            <a:extLst>
              <a:ext uri="{FF2B5EF4-FFF2-40B4-BE49-F238E27FC236}">
                <a16:creationId xmlns:a16="http://schemas.microsoft.com/office/drawing/2014/main" id="{812F4617-8C5F-2741-B7B9-E074AD33A100}"/>
              </a:ext>
            </a:extLst>
          </p:cNvPr>
          <p:cNvSpPr>
            <a:spLocks noGrp="1"/>
          </p:cNvSpPr>
          <p:nvPr>
            <p:ph sz="quarter" idx="13"/>
          </p:nvPr>
        </p:nvSpPr>
        <p:spPr/>
        <p:txBody>
          <a:bodyPr>
            <a:normAutofit lnSpcReduction="10000"/>
          </a:bodyPr>
          <a:lstStyle/>
          <a:p>
            <a:r>
              <a:rPr lang="en-GB" dirty="0"/>
              <a:t>=</a:t>
            </a:r>
          </a:p>
        </p:txBody>
      </p:sp>
      <p:sp>
        <p:nvSpPr>
          <p:cNvPr id="6" name="Content Placeholder 5">
            <a:extLst>
              <a:ext uri="{FF2B5EF4-FFF2-40B4-BE49-F238E27FC236}">
                <a16:creationId xmlns:a16="http://schemas.microsoft.com/office/drawing/2014/main" id="{43CAB18F-3C6C-7341-8583-31D7CE46B53C}"/>
              </a:ext>
            </a:extLst>
          </p:cNvPr>
          <p:cNvSpPr>
            <a:spLocks noGrp="1"/>
          </p:cNvSpPr>
          <p:nvPr>
            <p:ph sz="quarter" idx="14"/>
          </p:nvPr>
        </p:nvSpPr>
        <p:spPr/>
        <p:txBody>
          <a:bodyPr>
            <a:normAutofit lnSpcReduction="10000"/>
          </a:bodyPr>
          <a:lstStyle/>
          <a:p>
            <a:r>
              <a:rPr lang="en-GB" dirty="0"/>
              <a:t>&gt;</a:t>
            </a:r>
          </a:p>
        </p:txBody>
      </p:sp>
      <p:sp>
        <p:nvSpPr>
          <p:cNvPr id="7" name="Content Placeholder 6">
            <a:extLst>
              <a:ext uri="{FF2B5EF4-FFF2-40B4-BE49-F238E27FC236}">
                <a16:creationId xmlns:a16="http://schemas.microsoft.com/office/drawing/2014/main" id="{8CA56D4D-EA3D-3048-80C0-17BA4ADC8E28}"/>
              </a:ext>
            </a:extLst>
          </p:cNvPr>
          <p:cNvSpPr>
            <a:spLocks noGrp="1"/>
          </p:cNvSpPr>
          <p:nvPr>
            <p:ph sz="quarter" idx="15"/>
          </p:nvPr>
        </p:nvSpPr>
        <p:spPr/>
        <p:txBody>
          <a:bodyPr>
            <a:normAutofit lnSpcReduction="10000"/>
          </a:bodyPr>
          <a:lstStyle/>
          <a:p>
            <a:r>
              <a:rPr lang="en-GB" dirty="0"/>
              <a:t>Can’t compare them.</a:t>
            </a:r>
          </a:p>
        </p:txBody>
      </p:sp>
      <p:sp>
        <p:nvSpPr>
          <p:cNvPr id="8" name="Rounded Rectangle 7">
            <a:extLst>
              <a:ext uri="{FF2B5EF4-FFF2-40B4-BE49-F238E27FC236}">
                <a16:creationId xmlns:a16="http://schemas.microsoft.com/office/drawing/2014/main" id="{BCAB86D8-9A0C-7448-BBC0-3C81A49E89E5}"/>
              </a:ext>
            </a:extLst>
          </p:cNvPr>
          <p:cNvSpPr/>
          <p:nvPr/>
        </p:nvSpPr>
        <p:spPr>
          <a:xfrm>
            <a:off x="3602182" y="1944803"/>
            <a:ext cx="1878712" cy="548842"/>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222222"/>
                </a:solidFill>
                <a:latin typeface="Century Gothic" panose="020B0502020202020204" pitchFamily="34" charset="0"/>
              </a:rPr>
              <a:t>1,557,414</a:t>
            </a:r>
          </a:p>
        </p:txBody>
      </p:sp>
      <p:sp>
        <p:nvSpPr>
          <p:cNvPr id="9" name="Rounded Rectangle 8">
            <a:extLst>
              <a:ext uri="{FF2B5EF4-FFF2-40B4-BE49-F238E27FC236}">
                <a16:creationId xmlns:a16="http://schemas.microsoft.com/office/drawing/2014/main" id="{027112C6-96F6-C747-AD6C-4473A3613D20}"/>
              </a:ext>
            </a:extLst>
          </p:cNvPr>
          <p:cNvSpPr/>
          <p:nvPr/>
        </p:nvSpPr>
        <p:spPr>
          <a:xfrm>
            <a:off x="5749053" y="1842656"/>
            <a:ext cx="693893" cy="753137"/>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p:sp>
        <p:nvSpPr>
          <p:cNvPr id="10" name="Rounded Rectangle 9">
            <a:extLst>
              <a:ext uri="{FF2B5EF4-FFF2-40B4-BE49-F238E27FC236}">
                <a16:creationId xmlns:a16="http://schemas.microsoft.com/office/drawing/2014/main" id="{75D5C2E9-3CEB-B049-93F4-B7933E620B62}"/>
              </a:ext>
            </a:extLst>
          </p:cNvPr>
          <p:cNvSpPr/>
          <p:nvPr/>
        </p:nvSpPr>
        <p:spPr>
          <a:xfrm>
            <a:off x="6711105" y="1944803"/>
            <a:ext cx="1878712" cy="548842"/>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222222"/>
                </a:solidFill>
                <a:latin typeface="Century Gothic" panose="020B0502020202020204" pitchFamily="34" charset="0"/>
              </a:rPr>
              <a:t>1,557,441</a:t>
            </a:r>
          </a:p>
        </p:txBody>
      </p:sp>
    </p:spTree>
    <p:extLst>
      <p:ext uri="{BB962C8B-B14F-4D97-AF65-F5344CB8AC3E}">
        <p14:creationId xmlns:p14="http://schemas.microsoft.com/office/powerpoint/2010/main" val="1253051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D95D9-F427-CA44-8BD2-7441CD1C791F}"/>
              </a:ext>
            </a:extLst>
          </p:cNvPr>
          <p:cNvSpPr>
            <a:spLocks noGrp="1"/>
          </p:cNvSpPr>
          <p:nvPr>
            <p:ph type="title"/>
          </p:nvPr>
        </p:nvSpPr>
        <p:spPr/>
        <p:txBody>
          <a:bodyPr/>
          <a:lstStyle/>
          <a:p>
            <a:r>
              <a:rPr lang="en-GB" dirty="0"/>
              <a:t>To compare and order integers</a:t>
            </a:r>
          </a:p>
        </p:txBody>
      </p:sp>
    </p:spTree>
    <p:extLst>
      <p:ext uri="{BB962C8B-B14F-4D97-AF65-F5344CB8AC3E}">
        <p14:creationId xmlns:p14="http://schemas.microsoft.com/office/powerpoint/2010/main" val="3292392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Starter</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9"/>
            <a:ext cx="11736887" cy="514598"/>
          </a:xfrm>
        </p:spPr>
        <p:txBody>
          <a:bodyPr/>
          <a:lstStyle/>
          <a:p>
            <a:r>
              <a:rPr lang="en-GB" b="1" dirty="0"/>
              <a:t>Compare the numbers using &lt;, &gt; or =.</a:t>
            </a:r>
          </a:p>
        </p:txBody>
      </p:sp>
      <p:sp>
        <p:nvSpPr>
          <p:cNvPr id="5" name="Rounded Rectangle 4">
            <a:extLst>
              <a:ext uri="{FF2B5EF4-FFF2-40B4-BE49-F238E27FC236}">
                <a16:creationId xmlns:a16="http://schemas.microsoft.com/office/drawing/2014/main" id="{C80AE0C5-7E69-6748-BBD2-9F443BE3B76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grpSp>
        <p:nvGrpSpPr>
          <p:cNvPr id="69" name="Group 68">
            <a:extLst>
              <a:ext uri="{FF2B5EF4-FFF2-40B4-BE49-F238E27FC236}">
                <a16:creationId xmlns:a16="http://schemas.microsoft.com/office/drawing/2014/main" id="{8CD1B768-995E-6E40-9808-68D796F6F2E6}"/>
              </a:ext>
            </a:extLst>
          </p:cNvPr>
          <p:cNvGrpSpPr/>
          <p:nvPr/>
        </p:nvGrpSpPr>
        <p:grpSpPr>
          <a:xfrm>
            <a:off x="3467245" y="3577936"/>
            <a:ext cx="8419955" cy="753137"/>
            <a:chOff x="3467245" y="3577936"/>
            <a:chExt cx="8419955" cy="753137"/>
          </a:xfrm>
        </p:grpSpPr>
        <p:sp>
          <p:nvSpPr>
            <p:cNvPr id="8" name="Rounded Rectangle 7">
              <a:extLst>
                <a:ext uri="{FF2B5EF4-FFF2-40B4-BE49-F238E27FC236}">
                  <a16:creationId xmlns:a16="http://schemas.microsoft.com/office/drawing/2014/main" id="{C04BBCA6-27D9-3B44-A796-D5450995C0A7}"/>
                </a:ext>
              </a:extLst>
            </p:cNvPr>
            <p:cNvSpPr/>
            <p:nvPr/>
          </p:nvSpPr>
          <p:spPr>
            <a:xfrm>
              <a:off x="3467245" y="3680083"/>
              <a:ext cx="1878712" cy="548842"/>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222222"/>
                  </a:solidFill>
                  <a:latin typeface="Century Gothic" panose="020B0502020202020204" pitchFamily="34" charset="0"/>
                </a:rPr>
                <a:t>567,097</a:t>
              </a:r>
            </a:p>
          </p:txBody>
        </p:sp>
        <p:sp>
          <p:nvSpPr>
            <p:cNvPr id="10" name="Rounded Rectangle 9">
              <a:extLst>
                <a:ext uri="{FF2B5EF4-FFF2-40B4-BE49-F238E27FC236}">
                  <a16:creationId xmlns:a16="http://schemas.microsoft.com/office/drawing/2014/main" id="{3DE256E2-DD20-0A4F-9588-FDD84F71D5C5}"/>
                </a:ext>
              </a:extLst>
            </p:cNvPr>
            <p:cNvSpPr/>
            <p:nvPr/>
          </p:nvSpPr>
          <p:spPr>
            <a:xfrm>
              <a:off x="6846040" y="3680083"/>
              <a:ext cx="5041160" cy="548842"/>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222222"/>
                  </a:solidFill>
                  <a:latin typeface="Century Gothic" panose="020B0502020202020204" pitchFamily="34" charset="0"/>
                </a:rPr>
                <a:t>500,000 + 60,000 + 7,000 + 90 + 7</a:t>
              </a:r>
            </a:p>
          </p:txBody>
        </p:sp>
        <p:sp>
          <p:nvSpPr>
            <p:cNvPr id="11" name="Rounded Rectangle 10">
              <a:extLst>
                <a:ext uri="{FF2B5EF4-FFF2-40B4-BE49-F238E27FC236}">
                  <a16:creationId xmlns:a16="http://schemas.microsoft.com/office/drawing/2014/main" id="{8F07C4C2-9FA1-7A43-B74E-EC1D555755D9}"/>
                </a:ext>
              </a:extLst>
            </p:cNvPr>
            <p:cNvSpPr/>
            <p:nvPr/>
          </p:nvSpPr>
          <p:spPr>
            <a:xfrm>
              <a:off x="5749052" y="3577936"/>
              <a:ext cx="693893" cy="753137"/>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p:grpSp>
      <p:grpSp>
        <p:nvGrpSpPr>
          <p:cNvPr id="67" name="Group 66">
            <a:extLst>
              <a:ext uri="{FF2B5EF4-FFF2-40B4-BE49-F238E27FC236}">
                <a16:creationId xmlns:a16="http://schemas.microsoft.com/office/drawing/2014/main" id="{0709536C-C24C-7F40-857B-03E3B5F4B96F}"/>
              </a:ext>
            </a:extLst>
          </p:cNvPr>
          <p:cNvGrpSpPr/>
          <p:nvPr/>
        </p:nvGrpSpPr>
        <p:grpSpPr>
          <a:xfrm>
            <a:off x="127841" y="1668881"/>
            <a:ext cx="11934741" cy="1286828"/>
            <a:chOff x="127841" y="1668881"/>
            <a:chExt cx="11934741" cy="1286828"/>
          </a:xfrm>
        </p:grpSpPr>
        <p:pic>
          <p:nvPicPr>
            <p:cNvPr id="39" name="Picture 38" descr="Graphical user interface&#10;&#10;Description automatically generated with medium confidence">
              <a:extLst>
                <a:ext uri="{FF2B5EF4-FFF2-40B4-BE49-F238E27FC236}">
                  <a16:creationId xmlns:a16="http://schemas.microsoft.com/office/drawing/2014/main" id="{8D4BD36F-DBCA-EC4E-93C0-03E742175153}"/>
                </a:ext>
              </a:extLst>
            </p:cNvPr>
            <p:cNvPicPr>
              <a:picLocks noChangeAspect="1"/>
            </p:cNvPicPr>
            <p:nvPr/>
          </p:nvPicPr>
          <p:blipFill>
            <a:blip r:embed="rId3"/>
            <a:stretch>
              <a:fillRect/>
            </a:stretch>
          </p:blipFill>
          <p:spPr>
            <a:xfrm>
              <a:off x="6538980" y="1690937"/>
              <a:ext cx="5523602" cy="1264772"/>
            </a:xfrm>
            <a:prstGeom prst="rect">
              <a:avLst/>
            </a:prstGeom>
          </p:spPr>
        </p:pic>
        <p:pic>
          <p:nvPicPr>
            <p:cNvPr id="38" name="Picture 37" descr="Graphical user interface&#10;&#10;Description automatically generated with medium confidence">
              <a:extLst>
                <a:ext uri="{FF2B5EF4-FFF2-40B4-BE49-F238E27FC236}">
                  <a16:creationId xmlns:a16="http://schemas.microsoft.com/office/drawing/2014/main" id="{976EE055-E4F4-4E4C-91D2-95F1214A0774}"/>
                </a:ext>
              </a:extLst>
            </p:cNvPr>
            <p:cNvPicPr>
              <a:picLocks noChangeAspect="1"/>
            </p:cNvPicPr>
            <p:nvPr/>
          </p:nvPicPr>
          <p:blipFill>
            <a:blip r:embed="rId3"/>
            <a:stretch>
              <a:fillRect/>
            </a:stretch>
          </p:blipFill>
          <p:spPr>
            <a:xfrm>
              <a:off x="127841" y="1668881"/>
              <a:ext cx="5523602" cy="1264772"/>
            </a:xfrm>
            <a:prstGeom prst="rect">
              <a:avLst/>
            </a:prstGeom>
          </p:spPr>
        </p:pic>
        <p:pic>
          <p:nvPicPr>
            <p:cNvPr id="7" name="Picture 6" descr="Shape, circle&#10;&#10;Description automatically generated">
              <a:extLst>
                <a:ext uri="{FF2B5EF4-FFF2-40B4-BE49-F238E27FC236}">
                  <a16:creationId xmlns:a16="http://schemas.microsoft.com/office/drawing/2014/main" id="{5BA2EDEE-EA6E-0D4F-A15C-5E5A601E2E04}"/>
                </a:ext>
              </a:extLst>
            </p:cNvPr>
            <p:cNvPicPr>
              <a:picLocks noChangeAspect="1"/>
            </p:cNvPicPr>
            <p:nvPr/>
          </p:nvPicPr>
          <p:blipFill>
            <a:blip r:embed="rId4"/>
            <a:stretch>
              <a:fillRect/>
            </a:stretch>
          </p:blipFill>
          <p:spPr>
            <a:xfrm>
              <a:off x="183253" y="2186654"/>
              <a:ext cx="271041" cy="271041"/>
            </a:xfrm>
            <a:prstGeom prst="rect">
              <a:avLst/>
            </a:prstGeom>
          </p:spPr>
        </p:pic>
        <p:sp>
          <p:nvSpPr>
            <p:cNvPr id="9" name="Rounded Rectangle 8">
              <a:extLst>
                <a:ext uri="{FF2B5EF4-FFF2-40B4-BE49-F238E27FC236}">
                  <a16:creationId xmlns:a16="http://schemas.microsoft.com/office/drawing/2014/main" id="{D7476B7A-A504-9544-9AFB-39B3676DDCDB}"/>
                </a:ext>
              </a:extLst>
            </p:cNvPr>
            <p:cNvSpPr/>
            <p:nvPr/>
          </p:nvSpPr>
          <p:spPr>
            <a:xfrm>
              <a:off x="5749053" y="2040365"/>
              <a:ext cx="693893" cy="753137"/>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p:pic>
          <p:nvPicPr>
            <p:cNvPr id="16" name="Picture 15" descr="Shape, circle&#10;&#10;Description automatically generated">
              <a:extLst>
                <a:ext uri="{FF2B5EF4-FFF2-40B4-BE49-F238E27FC236}">
                  <a16:creationId xmlns:a16="http://schemas.microsoft.com/office/drawing/2014/main" id="{5C00564C-E0A8-5545-96AD-D4687AC5B2BB}"/>
                </a:ext>
              </a:extLst>
            </p:cNvPr>
            <p:cNvPicPr>
              <a:picLocks noChangeAspect="1"/>
            </p:cNvPicPr>
            <p:nvPr/>
          </p:nvPicPr>
          <p:blipFill>
            <a:blip r:embed="rId4"/>
            <a:stretch>
              <a:fillRect/>
            </a:stretch>
          </p:blipFill>
          <p:spPr>
            <a:xfrm>
              <a:off x="6602431" y="2172228"/>
              <a:ext cx="271041" cy="271041"/>
            </a:xfrm>
            <a:prstGeom prst="rect">
              <a:avLst/>
            </a:prstGeom>
          </p:spPr>
        </p:pic>
        <p:pic>
          <p:nvPicPr>
            <p:cNvPr id="17" name="Picture 16" descr="Shape, circle&#10;&#10;Description automatically generated">
              <a:extLst>
                <a:ext uri="{FF2B5EF4-FFF2-40B4-BE49-F238E27FC236}">
                  <a16:creationId xmlns:a16="http://schemas.microsoft.com/office/drawing/2014/main" id="{4A3A2BBF-A400-2A4E-A185-863F6D3B0CC8}"/>
                </a:ext>
              </a:extLst>
            </p:cNvPr>
            <p:cNvPicPr>
              <a:picLocks noChangeAspect="1"/>
            </p:cNvPicPr>
            <p:nvPr/>
          </p:nvPicPr>
          <p:blipFill>
            <a:blip r:embed="rId4"/>
            <a:stretch>
              <a:fillRect/>
            </a:stretch>
          </p:blipFill>
          <p:spPr>
            <a:xfrm>
              <a:off x="587426" y="2185328"/>
              <a:ext cx="271041" cy="271041"/>
            </a:xfrm>
            <a:prstGeom prst="rect">
              <a:avLst/>
            </a:prstGeom>
          </p:spPr>
        </p:pic>
        <p:pic>
          <p:nvPicPr>
            <p:cNvPr id="18" name="Picture 17" descr="Shape, circle&#10;&#10;Description automatically generated">
              <a:extLst>
                <a:ext uri="{FF2B5EF4-FFF2-40B4-BE49-F238E27FC236}">
                  <a16:creationId xmlns:a16="http://schemas.microsoft.com/office/drawing/2014/main" id="{9F9FA532-74B5-0F42-801C-01B14352B0F7}"/>
                </a:ext>
              </a:extLst>
            </p:cNvPr>
            <p:cNvPicPr>
              <a:picLocks noChangeAspect="1"/>
            </p:cNvPicPr>
            <p:nvPr/>
          </p:nvPicPr>
          <p:blipFill>
            <a:blip r:embed="rId4"/>
            <a:stretch>
              <a:fillRect/>
            </a:stretch>
          </p:blipFill>
          <p:spPr>
            <a:xfrm>
              <a:off x="366723" y="2507901"/>
              <a:ext cx="271041" cy="271041"/>
            </a:xfrm>
            <a:prstGeom prst="rect">
              <a:avLst/>
            </a:prstGeom>
          </p:spPr>
        </p:pic>
        <p:pic>
          <p:nvPicPr>
            <p:cNvPr id="19" name="Picture 18" descr="Shape, circle&#10;&#10;Description automatically generated">
              <a:extLst>
                <a:ext uri="{FF2B5EF4-FFF2-40B4-BE49-F238E27FC236}">
                  <a16:creationId xmlns:a16="http://schemas.microsoft.com/office/drawing/2014/main" id="{6A6D6970-DDEA-D244-8A77-4EEB4281BCC6}"/>
                </a:ext>
              </a:extLst>
            </p:cNvPr>
            <p:cNvPicPr>
              <a:picLocks noChangeAspect="1"/>
            </p:cNvPicPr>
            <p:nvPr/>
          </p:nvPicPr>
          <p:blipFill>
            <a:blip r:embed="rId4"/>
            <a:stretch>
              <a:fillRect/>
            </a:stretch>
          </p:blipFill>
          <p:spPr>
            <a:xfrm>
              <a:off x="1342709" y="2282661"/>
              <a:ext cx="271041" cy="271041"/>
            </a:xfrm>
            <a:prstGeom prst="rect">
              <a:avLst/>
            </a:prstGeom>
          </p:spPr>
        </p:pic>
        <p:pic>
          <p:nvPicPr>
            <p:cNvPr id="20" name="Picture 19" descr="Shape, circle&#10;&#10;Description automatically generated">
              <a:extLst>
                <a:ext uri="{FF2B5EF4-FFF2-40B4-BE49-F238E27FC236}">
                  <a16:creationId xmlns:a16="http://schemas.microsoft.com/office/drawing/2014/main" id="{943DB13A-34F1-2744-9E83-D5097C3C1E5C}"/>
                </a:ext>
              </a:extLst>
            </p:cNvPr>
            <p:cNvPicPr>
              <a:picLocks noChangeAspect="1"/>
            </p:cNvPicPr>
            <p:nvPr/>
          </p:nvPicPr>
          <p:blipFill>
            <a:blip r:embed="rId4"/>
            <a:stretch>
              <a:fillRect/>
            </a:stretch>
          </p:blipFill>
          <p:spPr>
            <a:xfrm>
              <a:off x="1974463" y="2109963"/>
              <a:ext cx="271041" cy="271041"/>
            </a:xfrm>
            <a:prstGeom prst="rect">
              <a:avLst/>
            </a:prstGeom>
          </p:spPr>
        </p:pic>
        <p:pic>
          <p:nvPicPr>
            <p:cNvPr id="21" name="Picture 20" descr="Shape, circle&#10;&#10;Description automatically generated">
              <a:extLst>
                <a:ext uri="{FF2B5EF4-FFF2-40B4-BE49-F238E27FC236}">
                  <a16:creationId xmlns:a16="http://schemas.microsoft.com/office/drawing/2014/main" id="{A1F5FB79-4B71-D44E-8BEB-3B0C33C3447A}"/>
                </a:ext>
              </a:extLst>
            </p:cNvPr>
            <p:cNvPicPr>
              <a:picLocks noChangeAspect="1"/>
            </p:cNvPicPr>
            <p:nvPr/>
          </p:nvPicPr>
          <p:blipFill>
            <a:blip r:embed="rId4"/>
            <a:stretch>
              <a:fillRect/>
            </a:stretch>
          </p:blipFill>
          <p:spPr>
            <a:xfrm>
              <a:off x="2268919" y="2106816"/>
              <a:ext cx="271041" cy="271041"/>
            </a:xfrm>
            <a:prstGeom prst="rect">
              <a:avLst/>
            </a:prstGeom>
          </p:spPr>
        </p:pic>
        <p:pic>
          <p:nvPicPr>
            <p:cNvPr id="22" name="Picture 21" descr="Shape, circle&#10;&#10;Description automatically generated">
              <a:extLst>
                <a:ext uri="{FF2B5EF4-FFF2-40B4-BE49-F238E27FC236}">
                  <a16:creationId xmlns:a16="http://schemas.microsoft.com/office/drawing/2014/main" id="{826716E6-9AF5-EC4E-98D6-2A1BCB37F071}"/>
                </a:ext>
              </a:extLst>
            </p:cNvPr>
            <p:cNvPicPr>
              <a:picLocks noChangeAspect="1"/>
            </p:cNvPicPr>
            <p:nvPr/>
          </p:nvPicPr>
          <p:blipFill>
            <a:blip r:embed="rId4"/>
            <a:stretch>
              <a:fillRect/>
            </a:stretch>
          </p:blipFill>
          <p:spPr>
            <a:xfrm>
              <a:off x="2557978" y="2103669"/>
              <a:ext cx="271041" cy="271041"/>
            </a:xfrm>
            <a:prstGeom prst="rect">
              <a:avLst/>
            </a:prstGeom>
          </p:spPr>
        </p:pic>
        <p:pic>
          <p:nvPicPr>
            <p:cNvPr id="23" name="Picture 22" descr="Shape, circle&#10;&#10;Description automatically generated">
              <a:extLst>
                <a:ext uri="{FF2B5EF4-FFF2-40B4-BE49-F238E27FC236}">
                  <a16:creationId xmlns:a16="http://schemas.microsoft.com/office/drawing/2014/main" id="{FECA5CF3-8EB5-1945-8327-441F77DAC84C}"/>
                </a:ext>
              </a:extLst>
            </p:cNvPr>
            <p:cNvPicPr>
              <a:picLocks noChangeAspect="1"/>
            </p:cNvPicPr>
            <p:nvPr/>
          </p:nvPicPr>
          <p:blipFill>
            <a:blip r:embed="rId4"/>
            <a:stretch>
              <a:fillRect/>
            </a:stretch>
          </p:blipFill>
          <p:spPr>
            <a:xfrm>
              <a:off x="6826375" y="2386367"/>
              <a:ext cx="271041" cy="271041"/>
            </a:xfrm>
            <a:prstGeom prst="rect">
              <a:avLst/>
            </a:prstGeom>
          </p:spPr>
        </p:pic>
        <p:pic>
          <p:nvPicPr>
            <p:cNvPr id="24" name="Picture 23" descr="Shape, circle&#10;&#10;Description automatically generated">
              <a:extLst>
                <a:ext uri="{FF2B5EF4-FFF2-40B4-BE49-F238E27FC236}">
                  <a16:creationId xmlns:a16="http://schemas.microsoft.com/office/drawing/2014/main" id="{8DF93B16-E82F-3A42-8F5A-B992B9C043FE}"/>
                </a:ext>
              </a:extLst>
            </p:cNvPr>
            <p:cNvPicPr>
              <a:picLocks noChangeAspect="1"/>
            </p:cNvPicPr>
            <p:nvPr/>
          </p:nvPicPr>
          <p:blipFill>
            <a:blip r:embed="rId4"/>
            <a:stretch>
              <a:fillRect/>
            </a:stretch>
          </p:blipFill>
          <p:spPr>
            <a:xfrm>
              <a:off x="7022344" y="2624102"/>
              <a:ext cx="271041" cy="271041"/>
            </a:xfrm>
            <a:prstGeom prst="rect">
              <a:avLst/>
            </a:prstGeom>
          </p:spPr>
        </p:pic>
        <p:pic>
          <p:nvPicPr>
            <p:cNvPr id="25" name="Picture 24" descr="Shape, circle&#10;&#10;Description automatically generated">
              <a:extLst>
                <a:ext uri="{FF2B5EF4-FFF2-40B4-BE49-F238E27FC236}">
                  <a16:creationId xmlns:a16="http://schemas.microsoft.com/office/drawing/2014/main" id="{C60AF41E-F09C-7941-A1BD-E7062A8216EF}"/>
                </a:ext>
              </a:extLst>
            </p:cNvPr>
            <p:cNvPicPr>
              <a:picLocks noChangeAspect="1"/>
            </p:cNvPicPr>
            <p:nvPr/>
          </p:nvPicPr>
          <p:blipFill>
            <a:blip r:embed="rId4"/>
            <a:stretch>
              <a:fillRect/>
            </a:stretch>
          </p:blipFill>
          <p:spPr>
            <a:xfrm>
              <a:off x="5049929" y="2647570"/>
              <a:ext cx="271041" cy="271041"/>
            </a:xfrm>
            <a:prstGeom prst="rect">
              <a:avLst/>
            </a:prstGeom>
          </p:spPr>
        </p:pic>
        <p:pic>
          <p:nvPicPr>
            <p:cNvPr id="26" name="Picture 25" descr="Shape, circle&#10;&#10;Description automatically generated">
              <a:extLst>
                <a:ext uri="{FF2B5EF4-FFF2-40B4-BE49-F238E27FC236}">
                  <a16:creationId xmlns:a16="http://schemas.microsoft.com/office/drawing/2014/main" id="{EDA83F69-F3AC-384E-888A-F5258EC0BA40}"/>
                </a:ext>
              </a:extLst>
            </p:cNvPr>
            <p:cNvPicPr>
              <a:picLocks noChangeAspect="1"/>
            </p:cNvPicPr>
            <p:nvPr/>
          </p:nvPicPr>
          <p:blipFill>
            <a:blip r:embed="rId4"/>
            <a:stretch>
              <a:fillRect/>
            </a:stretch>
          </p:blipFill>
          <p:spPr>
            <a:xfrm>
              <a:off x="2960013" y="2068624"/>
              <a:ext cx="271041" cy="271041"/>
            </a:xfrm>
            <a:prstGeom prst="rect">
              <a:avLst/>
            </a:prstGeom>
          </p:spPr>
        </p:pic>
        <p:pic>
          <p:nvPicPr>
            <p:cNvPr id="27" name="Picture 26" descr="Shape, circle&#10;&#10;Description automatically generated">
              <a:extLst>
                <a:ext uri="{FF2B5EF4-FFF2-40B4-BE49-F238E27FC236}">
                  <a16:creationId xmlns:a16="http://schemas.microsoft.com/office/drawing/2014/main" id="{6F988A12-8DF7-484E-B752-918C6E6D33C3}"/>
                </a:ext>
              </a:extLst>
            </p:cNvPr>
            <p:cNvPicPr>
              <a:picLocks noChangeAspect="1"/>
            </p:cNvPicPr>
            <p:nvPr/>
          </p:nvPicPr>
          <p:blipFill>
            <a:blip r:embed="rId4"/>
            <a:stretch>
              <a:fillRect/>
            </a:stretch>
          </p:blipFill>
          <p:spPr>
            <a:xfrm>
              <a:off x="3365136" y="2062103"/>
              <a:ext cx="271041" cy="271041"/>
            </a:xfrm>
            <a:prstGeom prst="rect">
              <a:avLst/>
            </a:prstGeom>
          </p:spPr>
        </p:pic>
        <p:pic>
          <p:nvPicPr>
            <p:cNvPr id="28" name="Picture 27" descr="Shape, circle&#10;&#10;Description automatically generated">
              <a:extLst>
                <a:ext uri="{FF2B5EF4-FFF2-40B4-BE49-F238E27FC236}">
                  <a16:creationId xmlns:a16="http://schemas.microsoft.com/office/drawing/2014/main" id="{6B79FFD8-BEE7-BA4F-B613-D6426E02A3BF}"/>
                </a:ext>
              </a:extLst>
            </p:cNvPr>
            <p:cNvPicPr>
              <a:picLocks noChangeAspect="1"/>
            </p:cNvPicPr>
            <p:nvPr/>
          </p:nvPicPr>
          <p:blipFill>
            <a:blip r:embed="rId4"/>
            <a:stretch>
              <a:fillRect/>
            </a:stretch>
          </p:blipFill>
          <p:spPr>
            <a:xfrm>
              <a:off x="2960013" y="2607709"/>
              <a:ext cx="271041" cy="271041"/>
            </a:xfrm>
            <a:prstGeom prst="rect">
              <a:avLst/>
            </a:prstGeom>
          </p:spPr>
        </p:pic>
        <p:pic>
          <p:nvPicPr>
            <p:cNvPr id="29" name="Picture 28" descr="Shape, circle&#10;&#10;Description automatically generated">
              <a:extLst>
                <a:ext uri="{FF2B5EF4-FFF2-40B4-BE49-F238E27FC236}">
                  <a16:creationId xmlns:a16="http://schemas.microsoft.com/office/drawing/2014/main" id="{74EA3C15-CC6A-6345-8F43-5F301945E818}"/>
                </a:ext>
              </a:extLst>
            </p:cNvPr>
            <p:cNvPicPr>
              <a:picLocks noChangeAspect="1"/>
            </p:cNvPicPr>
            <p:nvPr/>
          </p:nvPicPr>
          <p:blipFill>
            <a:blip r:embed="rId4"/>
            <a:stretch>
              <a:fillRect/>
            </a:stretch>
          </p:blipFill>
          <p:spPr>
            <a:xfrm>
              <a:off x="3138259" y="2339453"/>
              <a:ext cx="271041" cy="271041"/>
            </a:xfrm>
            <a:prstGeom prst="rect">
              <a:avLst/>
            </a:prstGeom>
          </p:spPr>
        </p:pic>
        <p:pic>
          <p:nvPicPr>
            <p:cNvPr id="30" name="Picture 29" descr="Shape, circle&#10;&#10;Description automatically generated">
              <a:extLst>
                <a:ext uri="{FF2B5EF4-FFF2-40B4-BE49-F238E27FC236}">
                  <a16:creationId xmlns:a16="http://schemas.microsoft.com/office/drawing/2014/main" id="{34A6244C-B565-F745-8D2B-BC7CA6444F13}"/>
                </a:ext>
              </a:extLst>
            </p:cNvPr>
            <p:cNvPicPr>
              <a:picLocks noChangeAspect="1"/>
            </p:cNvPicPr>
            <p:nvPr/>
          </p:nvPicPr>
          <p:blipFill>
            <a:blip r:embed="rId4"/>
            <a:stretch>
              <a:fillRect/>
            </a:stretch>
          </p:blipFill>
          <p:spPr>
            <a:xfrm>
              <a:off x="3365136" y="2605758"/>
              <a:ext cx="271041" cy="271041"/>
            </a:xfrm>
            <a:prstGeom prst="rect">
              <a:avLst/>
            </a:prstGeom>
          </p:spPr>
        </p:pic>
        <p:pic>
          <p:nvPicPr>
            <p:cNvPr id="31" name="Picture 30" descr="Shape, circle&#10;&#10;Description automatically generated">
              <a:extLst>
                <a:ext uri="{FF2B5EF4-FFF2-40B4-BE49-F238E27FC236}">
                  <a16:creationId xmlns:a16="http://schemas.microsoft.com/office/drawing/2014/main" id="{28DBDB59-FC54-A644-95D9-05D5CD250E28}"/>
                </a:ext>
              </a:extLst>
            </p:cNvPr>
            <p:cNvPicPr>
              <a:picLocks noChangeAspect="1"/>
            </p:cNvPicPr>
            <p:nvPr/>
          </p:nvPicPr>
          <p:blipFill>
            <a:blip r:embed="rId4"/>
            <a:stretch>
              <a:fillRect/>
            </a:stretch>
          </p:blipFill>
          <p:spPr>
            <a:xfrm>
              <a:off x="4171649" y="2298894"/>
              <a:ext cx="271041" cy="271041"/>
            </a:xfrm>
            <a:prstGeom prst="rect">
              <a:avLst/>
            </a:prstGeom>
          </p:spPr>
        </p:pic>
        <p:pic>
          <p:nvPicPr>
            <p:cNvPr id="32" name="Picture 31" descr="Shape, circle&#10;&#10;Description automatically generated">
              <a:extLst>
                <a:ext uri="{FF2B5EF4-FFF2-40B4-BE49-F238E27FC236}">
                  <a16:creationId xmlns:a16="http://schemas.microsoft.com/office/drawing/2014/main" id="{7DDAE6CB-D812-C64D-A7CB-D8C89F38B062}"/>
                </a:ext>
              </a:extLst>
            </p:cNvPr>
            <p:cNvPicPr>
              <a:picLocks noChangeAspect="1"/>
            </p:cNvPicPr>
            <p:nvPr/>
          </p:nvPicPr>
          <p:blipFill>
            <a:blip r:embed="rId4"/>
            <a:stretch>
              <a:fillRect/>
            </a:stretch>
          </p:blipFill>
          <p:spPr>
            <a:xfrm>
              <a:off x="9849220" y="2146354"/>
              <a:ext cx="271041" cy="271041"/>
            </a:xfrm>
            <a:prstGeom prst="rect">
              <a:avLst/>
            </a:prstGeom>
          </p:spPr>
        </p:pic>
        <p:pic>
          <p:nvPicPr>
            <p:cNvPr id="33" name="Picture 32" descr="Shape, circle&#10;&#10;Description automatically generated">
              <a:extLst>
                <a:ext uri="{FF2B5EF4-FFF2-40B4-BE49-F238E27FC236}">
                  <a16:creationId xmlns:a16="http://schemas.microsoft.com/office/drawing/2014/main" id="{18113B10-43F6-8147-A2C9-88D034E3EB1F}"/>
                </a:ext>
              </a:extLst>
            </p:cNvPr>
            <p:cNvPicPr>
              <a:picLocks noChangeAspect="1"/>
            </p:cNvPicPr>
            <p:nvPr/>
          </p:nvPicPr>
          <p:blipFill>
            <a:blip r:embed="rId4"/>
            <a:stretch>
              <a:fillRect/>
            </a:stretch>
          </p:blipFill>
          <p:spPr>
            <a:xfrm>
              <a:off x="9408278" y="2146354"/>
              <a:ext cx="271041" cy="271041"/>
            </a:xfrm>
            <a:prstGeom prst="rect">
              <a:avLst/>
            </a:prstGeom>
          </p:spPr>
        </p:pic>
        <p:pic>
          <p:nvPicPr>
            <p:cNvPr id="34" name="Picture 33" descr="Shape, circle&#10;&#10;Description automatically generated">
              <a:extLst>
                <a:ext uri="{FF2B5EF4-FFF2-40B4-BE49-F238E27FC236}">
                  <a16:creationId xmlns:a16="http://schemas.microsoft.com/office/drawing/2014/main" id="{378F3E31-27F3-D74B-8732-8DC52193114A}"/>
                </a:ext>
              </a:extLst>
            </p:cNvPr>
            <p:cNvPicPr>
              <a:picLocks noChangeAspect="1"/>
            </p:cNvPicPr>
            <p:nvPr/>
          </p:nvPicPr>
          <p:blipFill>
            <a:blip r:embed="rId4"/>
            <a:stretch>
              <a:fillRect/>
            </a:stretch>
          </p:blipFill>
          <p:spPr>
            <a:xfrm>
              <a:off x="7738959" y="2188855"/>
              <a:ext cx="271041" cy="271041"/>
            </a:xfrm>
            <a:prstGeom prst="rect">
              <a:avLst/>
            </a:prstGeom>
          </p:spPr>
        </p:pic>
        <p:pic>
          <p:nvPicPr>
            <p:cNvPr id="36" name="Picture 35" descr="Shape, circle&#10;&#10;Description automatically generated">
              <a:extLst>
                <a:ext uri="{FF2B5EF4-FFF2-40B4-BE49-F238E27FC236}">
                  <a16:creationId xmlns:a16="http://schemas.microsoft.com/office/drawing/2014/main" id="{F8B30B1E-4C45-0044-9E25-D80789E3D119}"/>
                </a:ext>
              </a:extLst>
            </p:cNvPr>
            <p:cNvPicPr>
              <a:picLocks noChangeAspect="1"/>
            </p:cNvPicPr>
            <p:nvPr/>
          </p:nvPicPr>
          <p:blipFill>
            <a:blip r:embed="rId4"/>
            <a:stretch>
              <a:fillRect/>
            </a:stretch>
          </p:blipFill>
          <p:spPr>
            <a:xfrm>
              <a:off x="9635975" y="2490226"/>
              <a:ext cx="271041" cy="271041"/>
            </a:xfrm>
            <a:prstGeom prst="rect">
              <a:avLst/>
            </a:prstGeom>
          </p:spPr>
        </p:pic>
        <p:pic>
          <p:nvPicPr>
            <p:cNvPr id="37" name="Picture 36" descr="Shape, circle&#10;&#10;Description automatically generated">
              <a:extLst>
                <a:ext uri="{FF2B5EF4-FFF2-40B4-BE49-F238E27FC236}">
                  <a16:creationId xmlns:a16="http://schemas.microsoft.com/office/drawing/2014/main" id="{9264C240-A97A-8E49-8117-D84CC45F474F}"/>
                </a:ext>
              </a:extLst>
            </p:cNvPr>
            <p:cNvPicPr>
              <a:picLocks noChangeAspect="1"/>
            </p:cNvPicPr>
            <p:nvPr/>
          </p:nvPicPr>
          <p:blipFill>
            <a:blip r:embed="rId4"/>
            <a:stretch>
              <a:fillRect/>
            </a:stretch>
          </p:blipFill>
          <p:spPr>
            <a:xfrm>
              <a:off x="7738959" y="2565152"/>
              <a:ext cx="271041" cy="271041"/>
            </a:xfrm>
            <a:prstGeom prst="rect">
              <a:avLst/>
            </a:prstGeom>
          </p:spPr>
        </p:pic>
        <p:pic>
          <p:nvPicPr>
            <p:cNvPr id="40" name="Picture 39" descr="Shape, circle&#10;&#10;Description automatically generated">
              <a:extLst>
                <a:ext uri="{FF2B5EF4-FFF2-40B4-BE49-F238E27FC236}">
                  <a16:creationId xmlns:a16="http://schemas.microsoft.com/office/drawing/2014/main" id="{2B360C05-3D50-8F4A-AF48-073824D40E05}"/>
                </a:ext>
              </a:extLst>
            </p:cNvPr>
            <p:cNvPicPr>
              <a:picLocks noChangeAspect="1"/>
            </p:cNvPicPr>
            <p:nvPr/>
          </p:nvPicPr>
          <p:blipFill>
            <a:blip r:embed="rId4"/>
            <a:stretch>
              <a:fillRect/>
            </a:stretch>
          </p:blipFill>
          <p:spPr>
            <a:xfrm>
              <a:off x="1974463" y="2511990"/>
              <a:ext cx="271041" cy="271041"/>
            </a:xfrm>
            <a:prstGeom prst="rect">
              <a:avLst/>
            </a:prstGeom>
          </p:spPr>
        </p:pic>
        <p:pic>
          <p:nvPicPr>
            <p:cNvPr id="41" name="Picture 40" descr="Shape, circle&#10;&#10;Description automatically generated">
              <a:extLst>
                <a:ext uri="{FF2B5EF4-FFF2-40B4-BE49-F238E27FC236}">
                  <a16:creationId xmlns:a16="http://schemas.microsoft.com/office/drawing/2014/main" id="{28ABBCA3-1AAC-B740-B5D9-9E84395617D5}"/>
                </a:ext>
              </a:extLst>
            </p:cNvPr>
            <p:cNvPicPr>
              <a:picLocks noChangeAspect="1"/>
            </p:cNvPicPr>
            <p:nvPr/>
          </p:nvPicPr>
          <p:blipFill>
            <a:blip r:embed="rId4"/>
            <a:stretch>
              <a:fillRect/>
            </a:stretch>
          </p:blipFill>
          <p:spPr>
            <a:xfrm>
              <a:off x="2268919" y="2508843"/>
              <a:ext cx="271041" cy="271041"/>
            </a:xfrm>
            <a:prstGeom prst="rect">
              <a:avLst/>
            </a:prstGeom>
          </p:spPr>
        </p:pic>
        <p:pic>
          <p:nvPicPr>
            <p:cNvPr id="42" name="Picture 41" descr="Shape, circle&#10;&#10;Description automatically generated">
              <a:extLst>
                <a:ext uri="{FF2B5EF4-FFF2-40B4-BE49-F238E27FC236}">
                  <a16:creationId xmlns:a16="http://schemas.microsoft.com/office/drawing/2014/main" id="{A8513CF8-9B5C-374A-A1DE-59FB89355C84}"/>
                </a:ext>
              </a:extLst>
            </p:cNvPr>
            <p:cNvPicPr>
              <a:picLocks noChangeAspect="1"/>
            </p:cNvPicPr>
            <p:nvPr/>
          </p:nvPicPr>
          <p:blipFill>
            <a:blip r:embed="rId4"/>
            <a:stretch>
              <a:fillRect/>
            </a:stretch>
          </p:blipFill>
          <p:spPr>
            <a:xfrm>
              <a:off x="2557978" y="2505696"/>
              <a:ext cx="271041" cy="271041"/>
            </a:xfrm>
            <a:prstGeom prst="rect">
              <a:avLst/>
            </a:prstGeom>
          </p:spPr>
        </p:pic>
        <p:pic>
          <p:nvPicPr>
            <p:cNvPr id="43" name="Picture 42" descr="Shape, circle&#10;&#10;Description automatically generated">
              <a:extLst>
                <a:ext uri="{FF2B5EF4-FFF2-40B4-BE49-F238E27FC236}">
                  <a16:creationId xmlns:a16="http://schemas.microsoft.com/office/drawing/2014/main" id="{C225AB8F-8B82-874F-B6E0-A0C7DEE5482F}"/>
                </a:ext>
              </a:extLst>
            </p:cNvPr>
            <p:cNvPicPr>
              <a:picLocks noChangeAspect="1"/>
            </p:cNvPicPr>
            <p:nvPr/>
          </p:nvPicPr>
          <p:blipFill>
            <a:blip r:embed="rId4"/>
            <a:stretch>
              <a:fillRect/>
            </a:stretch>
          </p:blipFill>
          <p:spPr>
            <a:xfrm>
              <a:off x="4758172" y="2084522"/>
              <a:ext cx="271041" cy="271041"/>
            </a:xfrm>
            <a:prstGeom prst="rect">
              <a:avLst/>
            </a:prstGeom>
          </p:spPr>
        </p:pic>
        <p:pic>
          <p:nvPicPr>
            <p:cNvPr id="44" name="Picture 43" descr="Shape, circle&#10;&#10;Description automatically generated">
              <a:extLst>
                <a:ext uri="{FF2B5EF4-FFF2-40B4-BE49-F238E27FC236}">
                  <a16:creationId xmlns:a16="http://schemas.microsoft.com/office/drawing/2014/main" id="{3D30C8D7-973E-B543-B836-E28B2DCA8093}"/>
                </a:ext>
              </a:extLst>
            </p:cNvPr>
            <p:cNvPicPr>
              <a:picLocks noChangeAspect="1"/>
            </p:cNvPicPr>
            <p:nvPr/>
          </p:nvPicPr>
          <p:blipFill>
            <a:blip r:embed="rId4"/>
            <a:stretch>
              <a:fillRect/>
            </a:stretch>
          </p:blipFill>
          <p:spPr>
            <a:xfrm>
              <a:off x="5052628" y="2081375"/>
              <a:ext cx="271041" cy="271041"/>
            </a:xfrm>
            <a:prstGeom prst="rect">
              <a:avLst/>
            </a:prstGeom>
          </p:spPr>
        </p:pic>
        <p:pic>
          <p:nvPicPr>
            <p:cNvPr id="45" name="Picture 44" descr="Shape, circle&#10;&#10;Description automatically generated">
              <a:extLst>
                <a:ext uri="{FF2B5EF4-FFF2-40B4-BE49-F238E27FC236}">
                  <a16:creationId xmlns:a16="http://schemas.microsoft.com/office/drawing/2014/main" id="{1FA56F63-CC06-A543-B0BF-BFD8DEC32B29}"/>
                </a:ext>
              </a:extLst>
            </p:cNvPr>
            <p:cNvPicPr>
              <a:picLocks noChangeAspect="1"/>
            </p:cNvPicPr>
            <p:nvPr/>
          </p:nvPicPr>
          <p:blipFill>
            <a:blip r:embed="rId4"/>
            <a:stretch>
              <a:fillRect/>
            </a:stretch>
          </p:blipFill>
          <p:spPr>
            <a:xfrm>
              <a:off x="5341687" y="2078228"/>
              <a:ext cx="271041" cy="271041"/>
            </a:xfrm>
            <a:prstGeom prst="rect">
              <a:avLst/>
            </a:prstGeom>
          </p:spPr>
        </p:pic>
        <p:pic>
          <p:nvPicPr>
            <p:cNvPr id="46" name="Picture 45" descr="Shape, circle&#10;&#10;Description automatically generated">
              <a:extLst>
                <a:ext uri="{FF2B5EF4-FFF2-40B4-BE49-F238E27FC236}">
                  <a16:creationId xmlns:a16="http://schemas.microsoft.com/office/drawing/2014/main" id="{15A51D11-65CD-4245-9CEC-BED8B4C8BB86}"/>
                </a:ext>
              </a:extLst>
            </p:cNvPr>
            <p:cNvPicPr>
              <a:picLocks noChangeAspect="1"/>
            </p:cNvPicPr>
            <p:nvPr/>
          </p:nvPicPr>
          <p:blipFill>
            <a:blip r:embed="rId4"/>
            <a:stretch>
              <a:fillRect/>
            </a:stretch>
          </p:blipFill>
          <p:spPr>
            <a:xfrm>
              <a:off x="4756555" y="2360125"/>
              <a:ext cx="271041" cy="271041"/>
            </a:xfrm>
            <a:prstGeom prst="rect">
              <a:avLst/>
            </a:prstGeom>
          </p:spPr>
        </p:pic>
        <p:pic>
          <p:nvPicPr>
            <p:cNvPr id="47" name="Picture 46" descr="Shape, circle&#10;&#10;Description automatically generated">
              <a:extLst>
                <a:ext uri="{FF2B5EF4-FFF2-40B4-BE49-F238E27FC236}">
                  <a16:creationId xmlns:a16="http://schemas.microsoft.com/office/drawing/2014/main" id="{3EB351E9-1148-DD45-A790-B342237419A5}"/>
                </a:ext>
              </a:extLst>
            </p:cNvPr>
            <p:cNvPicPr>
              <a:picLocks noChangeAspect="1"/>
            </p:cNvPicPr>
            <p:nvPr/>
          </p:nvPicPr>
          <p:blipFill>
            <a:blip r:embed="rId4"/>
            <a:stretch>
              <a:fillRect/>
            </a:stretch>
          </p:blipFill>
          <p:spPr>
            <a:xfrm>
              <a:off x="5051011" y="2356978"/>
              <a:ext cx="271041" cy="271041"/>
            </a:xfrm>
            <a:prstGeom prst="rect">
              <a:avLst/>
            </a:prstGeom>
          </p:spPr>
        </p:pic>
        <p:pic>
          <p:nvPicPr>
            <p:cNvPr id="48" name="Picture 47" descr="Shape, circle&#10;&#10;Description automatically generated">
              <a:extLst>
                <a:ext uri="{FF2B5EF4-FFF2-40B4-BE49-F238E27FC236}">
                  <a16:creationId xmlns:a16="http://schemas.microsoft.com/office/drawing/2014/main" id="{26078CAA-F23E-474A-B455-B85A4553460A}"/>
                </a:ext>
              </a:extLst>
            </p:cNvPr>
            <p:cNvPicPr>
              <a:picLocks noChangeAspect="1"/>
            </p:cNvPicPr>
            <p:nvPr/>
          </p:nvPicPr>
          <p:blipFill>
            <a:blip r:embed="rId4"/>
            <a:stretch>
              <a:fillRect/>
            </a:stretch>
          </p:blipFill>
          <p:spPr>
            <a:xfrm>
              <a:off x="5340070" y="2353831"/>
              <a:ext cx="271041" cy="271041"/>
            </a:xfrm>
            <a:prstGeom prst="rect">
              <a:avLst/>
            </a:prstGeom>
          </p:spPr>
        </p:pic>
        <p:pic>
          <p:nvPicPr>
            <p:cNvPr id="49" name="Picture 48" descr="Shape, circle&#10;&#10;Description automatically generated">
              <a:extLst>
                <a:ext uri="{FF2B5EF4-FFF2-40B4-BE49-F238E27FC236}">
                  <a16:creationId xmlns:a16="http://schemas.microsoft.com/office/drawing/2014/main" id="{EA1B8C29-EA8A-984A-91BE-01A705B8D297}"/>
                </a:ext>
              </a:extLst>
            </p:cNvPr>
            <p:cNvPicPr>
              <a:picLocks noChangeAspect="1"/>
            </p:cNvPicPr>
            <p:nvPr/>
          </p:nvPicPr>
          <p:blipFill>
            <a:blip r:embed="rId4"/>
            <a:stretch>
              <a:fillRect/>
            </a:stretch>
          </p:blipFill>
          <p:spPr>
            <a:xfrm>
              <a:off x="8381682" y="2647570"/>
              <a:ext cx="271041" cy="271041"/>
            </a:xfrm>
            <a:prstGeom prst="rect">
              <a:avLst/>
            </a:prstGeom>
          </p:spPr>
        </p:pic>
        <p:pic>
          <p:nvPicPr>
            <p:cNvPr id="50" name="Picture 49" descr="Shape, circle&#10;&#10;Description automatically generated">
              <a:extLst>
                <a:ext uri="{FF2B5EF4-FFF2-40B4-BE49-F238E27FC236}">
                  <a16:creationId xmlns:a16="http://schemas.microsoft.com/office/drawing/2014/main" id="{9177E0F4-0609-9140-A47D-13551DC60300}"/>
                </a:ext>
              </a:extLst>
            </p:cNvPr>
            <p:cNvPicPr>
              <a:picLocks noChangeAspect="1"/>
            </p:cNvPicPr>
            <p:nvPr/>
          </p:nvPicPr>
          <p:blipFill>
            <a:blip r:embed="rId4"/>
            <a:stretch>
              <a:fillRect/>
            </a:stretch>
          </p:blipFill>
          <p:spPr>
            <a:xfrm>
              <a:off x="8383299" y="2084522"/>
              <a:ext cx="271041" cy="271041"/>
            </a:xfrm>
            <a:prstGeom prst="rect">
              <a:avLst/>
            </a:prstGeom>
          </p:spPr>
        </p:pic>
        <p:pic>
          <p:nvPicPr>
            <p:cNvPr id="51" name="Picture 50" descr="Shape, circle&#10;&#10;Description automatically generated">
              <a:extLst>
                <a:ext uri="{FF2B5EF4-FFF2-40B4-BE49-F238E27FC236}">
                  <a16:creationId xmlns:a16="http://schemas.microsoft.com/office/drawing/2014/main" id="{9F126BB1-8B3C-EF46-8D01-D2C1BFD071AB}"/>
                </a:ext>
              </a:extLst>
            </p:cNvPr>
            <p:cNvPicPr>
              <a:picLocks noChangeAspect="1"/>
            </p:cNvPicPr>
            <p:nvPr/>
          </p:nvPicPr>
          <p:blipFill>
            <a:blip r:embed="rId4"/>
            <a:stretch>
              <a:fillRect/>
            </a:stretch>
          </p:blipFill>
          <p:spPr>
            <a:xfrm>
              <a:off x="8677755" y="2081375"/>
              <a:ext cx="271041" cy="271041"/>
            </a:xfrm>
            <a:prstGeom prst="rect">
              <a:avLst/>
            </a:prstGeom>
          </p:spPr>
        </p:pic>
        <p:pic>
          <p:nvPicPr>
            <p:cNvPr id="52" name="Picture 51" descr="Shape, circle&#10;&#10;Description automatically generated">
              <a:extLst>
                <a:ext uri="{FF2B5EF4-FFF2-40B4-BE49-F238E27FC236}">
                  <a16:creationId xmlns:a16="http://schemas.microsoft.com/office/drawing/2014/main" id="{4BAA241E-65F6-4445-8A19-3B61DFB153AD}"/>
                </a:ext>
              </a:extLst>
            </p:cNvPr>
            <p:cNvPicPr>
              <a:picLocks noChangeAspect="1"/>
            </p:cNvPicPr>
            <p:nvPr/>
          </p:nvPicPr>
          <p:blipFill>
            <a:blip r:embed="rId4"/>
            <a:stretch>
              <a:fillRect/>
            </a:stretch>
          </p:blipFill>
          <p:spPr>
            <a:xfrm>
              <a:off x="8966814" y="2078228"/>
              <a:ext cx="271041" cy="271041"/>
            </a:xfrm>
            <a:prstGeom prst="rect">
              <a:avLst/>
            </a:prstGeom>
          </p:spPr>
        </p:pic>
        <p:pic>
          <p:nvPicPr>
            <p:cNvPr id="53" name="Picture 52" descr="Shape, circle&#10;&#10;Description automatically generated">
              <a:extLst>
                <a:ext uri="{FF2B5EF4-FFF2-40B4-BE49-F238E27FC236}">
                  <a16:creationId xmlns:a16="http://schemas.microsoft.com/office/drawing/2014/main" id="{9801A86D-DA51-DF49-B6EF-D41F50919EC0}"/>
                </a:ext>
              </a:extLst>
            </p:cNvPr>
            <p:cNvPicPr>
              <a:picLocks noChangeAspect="1"/>
            </p:cNvPicPr>
            <p:nvPr/>
          </p:nvPicPr>
          <p:blipFill>
            <a:blip r:embed="rId4"/>
            <a:stretch>
              <a:fillRect/>
            </a:stretch>
          </p:blipFill>
          <p:spPr>
            <a:xfrm>
              <a:off x="8381682" y="2360125"/>
              <a:ext cx="271041" cy="271041"/>
            </a:xfrm>
            <a:prstGeom prst="rect">
              <a:avLst/>
            </a:prstGeom>
          </p:spPr>
        </p:pic>
        <p:pic>
          <p:nvPicPr>
            <p:cNvPr id="54" name="Picture 53" descr="Shape, circle&#10;&#10;Description automatically generated">
              <a:extLst>
                <a:ext uri="{FF2B5EF4-FFF2-40B4-BE49-F238E27FC236}">
                  <a16:creationId xmlns:a16="http://schemas.microsoft.com/office/drawing/2014/main" id="{703AC4DD-1DA4-FC42-82C5-11A89BAAD543}"/>
                </a:ext>
              </a:extLst>
            </p:cNvPr>
            <p:cNvPicPr>
              <a:picLocks noChangeAspect="1"/>
            </p:cNvPicPr>
            <p:nvPr/>
          </p:nvPicPr>
          <p:blipFill>
            <a:blip r:embed="rId4"/>
            <a:stretch>
              <a:fillRect/>
            </a:stretch>
          </p:blipFill>
          <p:spPr>
            <a:xfrm>
              <a:off x="8676138" y="2356978"/>
              <a:ext cx="271041" cy="271041"/>
            </a:xfrm>
            <a:prstGeom prst="rect">
              <a:avLst/>
            </a:prstGeom>
          </p:spPr>
        </p:pic>
        <p:pic>
          <p:nvPicPr>
            <p:cNvPr id="55" name="Picture 54" descr="Shape, circle&#10;&#10;Description automatically generated">
              <a:extLst>
                <a:ext uri="{FF2B5EF4-FFF2-40B4-BE49-F238E27FC236}">
                  <a16:creationId xmlns:a16="http://schemas.microsoft.com/office/drawing/2014/main" id="{69101FF1-4B9B-9C45-8B27-0534556FED0C}"/>
                </a:ext>
              </a:extLst>
            </p:cNvPr>
            <p:cNvPicPr>
              <a:picLocks noChangeAspect="1"/>
            </p:cNvPicPr>
            <p:nvPr/>
          </p:nvPicPr>
          <p:blipFill>
            <a:blip r:embed="rId4"/>
            <a:stretch>
              <a:fillRect/>
            </a:stretch>
          </p:blipFill>
          <p:spPr>
            <a:xfrm>
              <a:off x="8965197" y="2353831"/>
              <a:ext cx="271041" cy="271041"/>
            </a:xfrm>
            <a:prstGeom prst="rect">
              <a:avLst/>
            </a:prstGeom>
          </p:spPr>
        </p:pic>
        <p:pic>
          <p:nvPicPr>
            <p:cNvPr id="56" name="Picture 55" descr="Shape, circle&#10;&#10;Description automatically generated">
              <a:extLst>
                <a:ext uri="{FF2B5EF4-FFF2-40B4-BE49-F238E27FC236}">
                  <a16:creationId xmlns:a16="http://schemas.microsoft.com/office/drawing/2014/main" id="{F06FEA26-2CAC-A549-93DC-8670B64A6965}"/>
                </a:ext>
              </a:extLst>
            </p:cNvPr>
            <p:cNvPicPr>
              <a:picLocks noChangeAspect="1"/>
            </p:cNvPicPr>
            <p:nvPr/>
          </p:nvPicPr>
          <p:blipFill>
            <a:blip r:embed="rId4"/>
            <a:stretch>
              <a:fillRect/>
            </a:stretch>
          </p:blipFill>
          <p:spPr>
            <a:xfrm>
              <a:off x="8965197" y="2661970"/>
              <a:ext cx="271041" cy="271041"/>
            </a:xfrm>
            <a:prstGeom prst="rect">
              <a:avLst/>
            </a:prstGeom>
          </p:spPr>
        </p:pic>
        <p:pic>
          <p:nvPicPr>
            <p:cNvPr id="62" name="Picture 61" descr="Shape, circle&#10;&#10;Description automatically generated">
              <a:extLst>
                <a:ext uri="{FF2B5EF4-FFF2-40B4-BE49-F238E27FC236}">
                  <a16:creationId xmlns:a16="http://schemas.microsoft.com/office/drawing/2014/main" id="{0F83E3CC-4C5F-BD4E-B613-FBC0F6405E4F}"/>
                </a:ext>
              </a:extLst>
            </p:cNvPr>
            <p:cNvPicPr>
              <a:picLocks noChangeAspect="1"/>
            </p:cNvPicPr>
            <p:nvPr/>
          </p:nvPicPr>
          <p:blipFill>
            <a:blip r:embed="rId4"/>
            <a:stretch>
              <a:fillRect/>
            </a:stretch>
          </p:blipFill>
          <p:spPr>
            <a:xfrm>
              <a:off x="10238067" y="2650162"/>
              <a:ext cx="271041" cy="271041"/>
            </a:xfrm>
            <a:prstGeom prst="rect">
              <a:avLst/>
            </a:prstGeom>
          </p:spPr>
        </p:pic>
        <p:pic>
          <p:nvPicPr>
            <p:cNvPr id="63" name="Picture 62" descr="Shape, circle&#10;&#10;Description automatically generated">
              <a:extLst>
                <a:ext uri="{FF2B5EF4-FFF2-40B4-BE49-F238E27FC236}">
                  <a16:creationId xmlns:a16="http://schemas.microsoft.com/office/drawing/2014/main" id="{818242AB-0AA8-EB4A-A303-AEDB729A080D}"/>
                </a:ext>
              </a:extLst>
            </p:cNvPr>
            <p:cNvPicPr>
              <a:picLocks noChangeAspect="1"/>
            </p:cNvPicPr>
            <p:nvPr/>
          </p:nvPicPr>
          <p:blipFill>
            <a:blip r:embed="rId4"/>
            <a:stretch>
              <a:fillRect/>
            </a:stretch>
          </p:blipFill>
          <p:spPr>
            <a:xfrm>
              <a:off x="10239684" y="2087114"/>
              <a:ext cx="271041" cy="271041"/>
            </a:xfrm>
            <a:prstGeom prst="rect">
              <a:avLst/>
            </a:prstGeom>
          </p:spPr>
        </p:pic>
        <p:pic>
          <p:nvPicPr>
            <p:cNvPr id="64" name="Picture 63" descr="Shape, circle&#10;&#10;Description automatically generated">
              <a:extLst>
                <a:ext uri="{FF2B5EF4-FFF2-40B4-BE49-F238E27FC236}">
                  <a16:creationId xmlns:a16="http://schemas.microsoft.com/office/drawing/2014/main" id="{1D53BF80-7E8C-414E-A12A-D49E886F507B}"/>
                </a:ext>
              </a:extLst>
            </p:cNvPr>
            <p:cNvPicPr>
              <a:picLocks noChangeAspect="1"/>
            </p:cNvPicPr>
            <p:nvPr/>
          </p:nvPicPr>
          <p:blipFill>
            <a:blip r:embed="rId4"/>
            <a:stretch>
              <a:fillRect/>
            </a:stretch>
          </p:blipFill>
          <p:spPr>
            <a:xfrm>
              <a:off x="10534140" y="2083967"/>
              <a:ext cx="271041" cy="271041"/>
            </a:xfrm>
            <a:prstGeom prst="rect">
              <a:avLst/>
            </a:prstGeom>
          </p:spPr>
        </p:pic>
        <p:pic>
          <p:nvPicPr>
            <p:cNvPr id="65" name="Picture 64" descr="Shape, circle&#10;&#10;Description automatically generated">
              <a:extLst>
                <a:ext uri="{FF2B5EF4-FFF2-40B4-BE49-F238E27FC236}">
                  <a16:creationId xmlns:a16="http://schemas.microsoft.com/office/drawing/2014/main" id="{FBCB1B2F-8E22-3D4D-B8AA-FE1364E27EFB}"/>
                </a:ext>
              </a:extLst>
            </p:cNvPr>
            <p:cNvPicPr>
              <a:picLocks noChangeAspect="1"/>
            </p:cNvPicPr>
            <p:nvPr/>
          </p:nvPicPr>
          <p:blipFill>
            <a:blip r:embed="rId4"/>
            <a:stretch>
              <a:fillRect/>
            </a:stretch>
          </p:blipFill>
          <p:spPr>
            <a:xfrm>
              <a:off x="10238067" y="2362717"/>
              <a:ext cx="271041" cy="271041"/>
            </a:xfrm>
            <a:prstGeom prst="rect">
              <a:avLst/>
            </a:prstGeom>
          </p:spPr>
        </p:pic>
        <p:pic>
          <p:nvPicPr>
            <p:cNvPr id="66" name="Picture 65" descr="Shape, circle&#10;&#10;Description automatically generated">
              <a:extLst>
                <a:ext uri="{FF2B5EF4-FFF2-40B4-BE49-F238E27FC236}">
                  <a16:creationId xmlns:a16="http://schemas.microsoft.com/office/drawing/2014/main" id="{80C4E64E-E92E-D84E-AF4D-A3106319F7D3}"/>
                </a:ext>
              </a:extLst>
            </p:cNvPr>
            <p:cNvPicPr>
              <a:picLocks noChangeAspect="1"/>
            </p:cNvPicPr>
            <p:nvPr/>
          </p:nvPicPr>
          <p:blipFill>
            <a:blip r:embed="rId4"/>
            <a:stretch>
              <a:fillRect/>
            </a:stretch>
          </p:blipFill>
          <p:spPr>
            <a:xfrm>
              <a:off x="10532523" y="2359570"/>
              <a:ext cx="271041" cy="271041"/>
            </a:xfrm>
            <a:prstGeom prst="rect">
              <a:avLst/>
            </a:prstGeom>
          </p:spPr>
        </p:pic>
      </p:grpSp>
      <p:sp>
        <p:nvSpPr>
          <p:cNvPr id="68" name="Rounded Rectangle 67">
            <a:extLst>
              <a:ext uri="{FF2B5EF4-FFF2-40B4-BE49-F238E27FC236}">
                <a16:creationId xmlns:a16="http://schemas.microsoft.com/office/drawing/2014/main" id="{E06BCA5B-0094-434F-84BC-2184813C8957}"/>
              </a:ext>
            </a:extLst>
          </p:cNvPr>
          <p:cNvSpPr/>
          <p:nvPr/>
        </p:nvSpPr>
        <p:spPr>
          <a:xfrm>
            <a:off x="5752186" y="2055764"/>
            <a:ext cx="693893" cy="753137"/>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43A047"/>
                </a:solidFill>
                <a:latin typeface="Century Gothic" panose="020B0502020202020204" pitchFamily="34" charset="0"/>
              </a:rPr>
              <a:t>&lt;</a:t>
            </a:r>
          </a:p>
        </p:txBody>
      </p:sp>
      <p:sp>
        <p:nvSpPr>
          <p:cNvPr id="70" name="Rounded Rectangle 69">
            <a:extLst>
              <a:ext uri="{FF2B5EF4-FFF2-40B4-BE49-F238E27FC236}">
                <a16:creationId xmlns:a16="http://schemas.microsoft.com/office/drawing/2014/main" id="{E33997C2-E803-B64E-83F5-7D48C898556F}"/>
              </a:ext>
            </a:extLst>
          </p:cNvPr>
          <p:cNvSpPr/>
          <p:nvPr/>
        </p:nvSpPr>
        <p:spPr>
          <a:xfrm>
            <a:off x="5752185" y="3593335"/>
            <a:ext cx="693893" cy="753137"/>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43A047"/>
                </a:solidFill>
                <a:latin typeface="Century Gothic" panose="020B0502020202020204" pitchFamily="34" charset="0"/>
              </a:rPr>
              <a:t>=</a:t>
            </a:r>
          </a:p>
        </p:txBody>
      </p:sp>
      <p:grpSp>
        <p:nvGrpSpPr>
          <p:cNvPr id="72" name="Group 71">
            <a:extLst>
              <a:ext uri="{FF2B5EF4-FFF2-40B4-BE49-F238E27FC236}">
                <a16:creationId xmlns:a16="http://schemas.microsoft.com/office/drawing/2014/main" id="{BFF4FCA1-9201-F840-A2E1-C31C700640AC}"/>
              </a:ext>
            </a:extLst>
          </p:cNvPr>
          <p:cNvGrpSpPr/>
          <p:nvPr/>
        </p:nvGrpSpPr>
        <p:grpSpPr>
          <a:xfrm>
            <a:off x="360391" y="4994357"/>
            <a:ext cx="11471218" cy="995435"/>
            <a:chOff x="360391" y="4994357"/>
            <a:chExt cx="11471218" cy="995435"/>
          </a:xfrm>
        </p:grpSpPr>
        <p:sp>
          <p:nvSpPr>
            <p:cNvPr id="12" name="Rounded Rectangle 11">
              <a:extLst>
                <a:ext uri="{FF2B5EF4-FFF2-40B4-BE49-F238E27FC236}">
                  <a16:creationId xmlns:a16="http://schemas.microsoft.com/office/drawing/2014/main" id="{5080654A-76C6-7E41-A646-A53B02694D11}"/>
                </a:ext>
              </a:extLst>
            </p:cNvPr>
            <p:cNvSpPr/>
            <p:nvPr/>
          </p:nvSpPr>
          <p:spPr>
            <a:xfrm>
              <a:off x="5742977" y="5115507"/>
              <a:ext cx="693893" cy="753137"/>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p:sp>
          <p:nvSpPr>
            <p:cNvPr id="13" name="Rounded Rectangle 12">
              <a:extLst>
                <a:ext uri="{FF2B5EF4-FFF2-40B4-BE49-F238E27FC236}">
                  <a16:creationId xmlns:a16="http://schemas.microsoft.com/office/drawing/2014/main" id="{FD898D45-9F3B-7D4E-B160-D18B25CF6D25}"/>
                </a:ext>
              </a:extLst>
            </p:cNvPr>
            <p:cNvSpPr/>
            <p:nvPr/>
          </p:nvSpPr>
          <p:spPr>
            <a:xfrm>
              <a:off x="360391" y="4994357"/>
              <a:ext cx="4997677" cy="995435"/>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dirty="0">
                  <a:solidFill>
                    <a:srgbClr val="222222"/>
                  </a:solidFill>
                  <a:latin typeface="Century Gothic" panose="020B0502020202020204" pitchFamily="34" charset="0"/>
                </a:rPr>
                <a:t>Four hundred and twenty thousand, five hundred and thirty-four</a:t>
              </a:r>
            </a:p>
          </p:txBody>
        </p:sp>
        <p:sp>
          <p:nvSpPr>
            <p:cNvPr id="71" name="Rounded Rectangle 70">
              <a:extLst>
                <a:ext uri="{FF2B5EF4-FFF2-40B4-BE49-F238E27FC236}">
                  <a16:creationId xmlns:a16="http://schemas.microsoft.com/office/drawing/2014/main" id="{BA689B16-088A-274F-B41A-8332786A3432}"/>
                </a:ext>
              </a:extLst>
            </p:cNvPr>
            <p:cNvSpPr/>
            <p:nvPr/>
          </p:nvSpPr>
          <p:spPr>
            <a:xfrm>
              <a:off x="6833932" y="4994357"/>
              <a:ext cx="4997677" cy="995435"/>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dirty="0">
                  <a:solidFill>
                    <a:srgbClr val="222222"/>
                  </a:solidFill>
                  <a:latin typeface="Century Gothic" panose="020B0502020202020204" pitchFamily="34" charset="0"/>
                </a:rPr>
                <a:t>Four hundred and two thousand, five hundred and thirty-four</a:t>
              </a:r>
            </a:p>
          </p:txBody>
        </p:sp>
      </p:grpSp>
      <p:sp>
        <p:nvSpPr>
          <p:cNvPr id="73" name="Rounded Rectangle 72">
            <a:extLst>
              <a:ext uri="{FF2B5EF4-FFF2-40B4-BE49-F238E27FC236}">
                <a16:creationId xmlns:a16="http://schemas.microsoft.com/office/drawing/2014/main" id="{B392254B-2434-C24C-886B-25A08F796808}"/>
              </a:ext>
            </a:extLst>
          </p:cNvPr>
          <p:cNvSpPr/>
          <p:nvPr/>
        </p:nvSpPr>
        <p:spPr>
          <a:xfrm>
            <a:off x="5752185" y="5130906"/>
            <a:ext cx="693893" cy="753137"/>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43A047"/>
                </a:solidFill>
                <a:latin typeface="Century Gothic" panose="020B0502020202020204" pitchFamily="34" charset="0"/>
              </a:rPr>
              <a:t>&lt;</a:t>
            </a:r>
          </a:p>
        </p:txBody>
      </p:sp>
    </p:spTree>
    <p:extLst>
      <p:ext uri="{BB962C8B-B14F-4D97-AF65-F5344CB8AC3E}">
        <p14:creationId xmlns:p14="http://schemas.microsoft.com/office/powerpoint/2010/main" val="19575428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0"/>
                                        </p:tgtEl>
                                        <p:attrNameLst>
                                          <p:attrName>style.visibility</p:attrName>
                                        </p:attrNameLst>
                                      </p:cBhvr>
                                      <p:to>
                                        <p:strVal val="visible"/>
                                      </p:to>
                                    </p:set>
                                    <p:animEffect transition="in" filter="fade">
                                      <p:cBhvr>
                                        <p:cTn id="10" dur="500"/>
                                        <p:tgtEl>
                                          <p:spTgt spid="7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8"/>
                                        </p:tgtEl>
                                        <p:attrNameLst>
                                          <p:attrName>style.visibility</p:attrName>
                                        </p:attrNameLst>
                                      </p:cBhvr>
                                      <p:to>
                                        <p:strVal val="visible"/>
                                      </p:to>
                                    </p:set>
                                    <p:animEffect transition="in" filter="fade">
                                      <p:cBhvr>
                                        <p:cTn id="13" dur="500"/>
                                        <p:tgtEl>
                                          <p:spTgt spid="68"/>
                                        </p:tgtEl>
                                      </p:cBhvr>
                                    </p:animEffect>
                                  </p:childTnLst>
                                </p:cTn>
                              </p:par>
                            </p:childTnLst>
                          </p:cTn>
                        </p:par>
                      </p:childTnLst>
                    </p:cTn>
                  </p:par>
                </p:childTnLst>
              </p:cTn>
              <p:nextCondLst>
                <p:cond evt="onClick" delay="0">
                  <p:tgtEl>
                    <p:spTgt spid="5"/>
                  </p:tgtEl>
                </p:cond>
              </p:nextCondLst>
            </p:seq>
          </p:childTnLst>
        </p:cTn>
      </p:par>
    </p:tnLst>
    <p:bldLst>
      <p:bldP spid="68" grpId="0"/>
      <p:bldP spid="7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Let’s Learn</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9"/>
            <a:ext cx="11736887" cy="2841480"/>
          </a:xfrm>
        </p:spPr>
        <p:txBody>
          <a:bodyPr/>
          <a:lstStyle/>
          <a:p>
            <a:r>
              <a:rPr lang="en-GB" b="1" dirty="0"/>
              <a:t>Explain how you would compare these two numbers.</a:t>
            </a:r>
          </a:p>
          <a:p>
            <a:endParaRPr lang="en-GB" b="1" dirty="0"/>
          </a:p>
          <a:p>
            <a:pPr algn="ctr"/>
            <a:r>
              <a:rPr lang="en-GB" dirty="0"/>
              <a:t>8,488,488 		 884,884</a:t>
            </a:r>
          </a:p>
          <a:p>
            <a:endParaRPr lang="en-GB" dirty="0"/>
          </a:p>
          <a:p>
            <a:r>
              <a:rPr lang="en-GB" dirty="0"/>
              <a:t>Explain which symbol you would use and why.</a:t>
            </a:r>
          </a:p>
        </p:txBody>
      </p:sp>
      <p:sp>
        <p:nvSpPr>
          <p:cNvPr id="7" name="Rounded Rectangle 6">
            <a:extLst>
              <a:ext uri="{FF2B5EF4-FFF2-40B4-BE49-F238E27FC236}">
                <a16:creationId xmlns:a16="http://schemas.microsoft.com/office/drawing/2014/main" id="{6E5F4D81-691B-0D42-9711-48A930F92DFD}"/>
              </a:ext>
            </a:extLst>
          </p:cNvPr>
          <p:cNvSpPr/>
          <p:nvPr/>
        </p:nvSpPr>
        <p:spPr>
          <a:xfrm>
            <a:off x="5784542" y="2136780"/>
            <a:ext cx="693893" cy="753137"/>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p:spTree>
    <p:extLst>
      <p:ext uri="{BB962C8B-B14F-4D97-AF65-F5344CB8AC3E}">
        <p14:creationId xmlns:p14="http://schemas.microsoft.com/office/powerpoint/2010/main" val="4065964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Follow Me</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9"/>
            <a:ext cx="11736887" cy="1068098"/>
          </a:xfrm>
        </p:spPr>
        <p:txBody>
          <a:bodyPr/>
          <a:lstStyle/>
          <a:p>
            <a:r>
              <a:rPr lang="en-GB" b="1" dirty="0"/>
              <a:t>How could you complete this place value chart to make the statement true? </a:t>
            </a:r>
          </a:p>
          <a:p>
            <a:r>
              <a:rPr lang="en-GB" dirty="0"/>
              <a:t>Is there more than one way?</a:t>
            </a:r>
          </a:p>
        </p:txBody>
      </p:sp>
      <p:sp>
        <p:nvSpPr>
          <p:cNvPr id="5" name="Rounded Rectangle 4">
            <a:extLst>
              <a:ext uri="{FF2B5EF4-FFF2-40B4-BE49-F238E27FC236}">
                <a16:creationId xmlns:a16="http://schemas.microsoft.com/office/drawing/2014/main" id="{BCC3F9C2-59B6-0341-B97C-81C2931D1D1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6" name="TextBox 5">
            <a:extLst>
              <a:ext uri="{FF2B5EF4-FFF2-40B4-BE49-F238E27FC236}">
                <a16:creationId xmlns:a16="http://schemas.microsoft.com/office/drawing/2014/main" id="{1B6B3B4B-CEF5-B24F-9274-5E85AD86B4D6}"/>
              </a:ext>
            </a:extLst>
          </p:cNvPr>
          <p:cNvSpPr txBox="1"/>
          <p:nvPr/>
        </p:nvSpPr>
        <p:spPr>
          <a:xfrm>
            <a:off x="263046" y="4329480"/>
            <a:ext cx="10212697" cy="870623"/>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The number given is 1,232,302. The number in the empty place value grid must be less than this, for example, 1,200,000 or 299,000 or 1.</a:t>
            </a:r>
          </a:p>
        </p:txBody>
      </p:sp>
      <p:pic>
        <p:nvPicPr>
          <p:cNvPr id="8" name="Picture 7" descr="Graphical user interface, timeline&#10;&#10;Description automatically generated with medium confidence">
            <a:extLst>
              <a:ext uri="{FF2B5EF4-FFF2-40B4-BE49-F238E27FC236}">
                <a16:creationId xmlns:a16="http://schemas.microsoft.com/office/drawing/2014/main" id="{EAE0EC6E-C375-BF4E-AE27-8AB5CB903B15}"/>
              </a:ext>
            </a:extLst>
          </p:cNvPr>
          <p:cNvPicPr>
            <a:picLocks noChangeAspect="1"/>
          </p:cNvPicPr>
          <p:nvPr/>
        </p:nvPicPr>
        <p:blipFill>
          <a:blip r:embed="rId3"/>
          <a:stretch>
            <a:fillRect/>
          </a:stretch>
        </p:blipFill>
        <p:spPr>
          <a:xfrm>
            <a:off x="6502994" y="2486844"/>
            <a:ext cx="5567918" cy="1144583"/>
          </a:xfrm>
          <a:prstGeom prst="rect">
            <a:avLst/>
          </a:prstGeom>
        </p:spPr>
      </p:pic>
      <p:sp>
        <p:nvSpPr>
          <p:cNvPr id="9" name="Rounded Rectangle 8">
            <a:extLst>
              <a:ext uri="{FF2B5EF4-FFF2-40B4-BE49-F238E27FC236}">
                <a16:creationId xmlns:a16="http://schemas.microsoft.com/office/drawing/2014/main" id="{03C35DED-5E4C-184A-A4A5-76B624E61900}"/>
              </a:ext>
            </a:extLst>
          </p:cNvPr>
          <p:cNvSpPr/>
          <p:nvPr/>
        </p:nvSpPr>
        <p:spPr>
          <a:xfrm>
            <a:off x="5749053" y="2760324"/>
            <a:ext cx="693893" cy="753137"/>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p:grpSp>
        <p:nvGrpSpPr>
          <p:cNvPr id="4" name="Group 3">
            <a:extLst>
              <a:ext uri="{FF2B5EF4-FFF2-40B4-BE49-F238E27FC236}">
                <a16:creationId xmlns:a16="http://schemas.microsoft.com/office/drawing/2014/main" id="{67ECDBB0-9A66-C640-B0AA-6D49FEF1E1D3}"/>
              </a:ext>
            </a:extLst>
          </p:cNvPr>
          <p:cNvGrpSpPr/>
          <p:nvPr/>
        </p:nvGrpSpPr>
        <p:grpSpPr>
          <a:xfrm>
            <a:off x="121087" y="2486843"/>
            <a:ext cx="5567918" cy="1144583"/>
            <a:chOff x="121087" y="2486843"/>
            <a:chExt cx="5567918" cy="1144583"/>
          </a:xfrm>
        </p:grpSpPr>
        <p:pic>
          <p:nvPicPr>
            <p:cNvPr id="7" name="Picture 6" descr="Graphical user interface, timeline&#10;&#10;Description automatically generated with medium confidence">
              <a:extLst>
                <a:ext uri="{FF2B5EF4-FFF2-40B4-BE49-F238E27FC236}">
                  <a16:creationId xmlns:a16="http://schemas.microsoft.com/office/drawing/2014/main" id="{A8DB6EF6-D9F0-D745-899A-56445170D5AA}"/>
                </a:ext>
              </a:extLst>
            </p:cNvPr>
            <p:cNvPicPr>
              <a:picLocks noChangeAspect="1"/>
            </p:cNvPicPr>
            <p:nvPr/>
          </p:nvPicPr>
          <p:blipFill>
            <a:blip r:embed="rId3"/>
            <a:stretch>
              <a:fillRect/>
            </a:stretch>
          </p:blipFill>
          <p:spPr>
            <a:xfrm>
              <a:off x="121087" y="2486843"/>
              <a:ext cx="5567918" cy="1144583"/>
            </a:xfrm>
            <a:prstGeom prst="rect">
              <a:avLst/>
            </a:prstGeom>
          </p:spPr>
        </p:pic>
        <p:pic>
          <p:nvPicPr>
            <p:cNvPr id="10" name="Picture 9" descr="Shape, circle&#10;&#10;Description automatically generated">
              <a:extLst>
                <a:ext uri="{FF2B5EF4-FFF2-40B4-BE49-F238E27FC236}">
                  <a16:creationId xmlns:a16="http://schemas.microsoft.com/office/drawing/2014/main" id="{9EF8C279-5450-164C-8ACB-E8D933ABB148}"/>
                </a:ext>
              </a:extLst>
            </p:cNvPr>
            <p:cNvPicPr>
              <a:picLocks noChangeAspect="1"/>
            </p:cNvPicPr>
            <p:nvPr/>
          </p:nvPicPr>
          <p:blipFill>
            <a:blip r:embed="rId4"/>
            <a:stretch>
              <a:fillRect/>
            </a:stretch>
          </p:blipFill>
          <p:spPr>
            <a:xfrm>
              <a:off x="387738" y="3136892"/>
              <a:ext cx="236392" cy="236392"/>
            </a:xfrm>
            <a:prstGeom prst="rect">
              <a:avLst/>
            </a:prstGeom>
          </p:spPr>
        </p:pic>
        <p:pic>
          <p:nvPicPr>
            <p:cNvPr id="11" name="Picture 10" descr="Shape, circle&#10;&#10;Description automatically generated">
              <a:extLst>
                <a:ext uri="{FF2B5EF4-FFF2-40B4-BE49-F238E27FC236}">
                  <a16:creationId xmlns:a16="http://schemas.microsoft.com/office/drawing/2014/main" id="{4820CA1D-F1EB-3D42-919E-7AC26337701B}"/>
                </a:ext>
              </a:extLst>
            </p:cNvPr>
            <p:cNvPicPr>
              <a:picLocks noChangeAspect="1"/>
            </p:cNvPicPr>
            <p:nvPr/>
          </p:nvPicPr>
          <p:blipFill>
            <a:blip r:embed="rId4"/>
            <a:stretch>
              <a:fillRect/>
            </a:stretch>
          </p:blipFill>
          <p:spPr>
            <a:xfrm>
              <a:off x="1201727" y="3012694"/>
              <a:ext cx="236392" cy="236392"/>
            </a:xfrm>
            <a:prstGeom prst="rect">
              <a:avLst/>
            </a:prstGeom>
          </p:spPr>
        </p:pic>
        <p:pic>
          <p:nvPicPr>
            <p:cNvPr id="12" name="Picture 11" descr="Shape, circle&#10;&#10;Description automatically generated">
              <a:extLst>
                <a:ext uri="{FF2B5EF4-FFF2-40B4-BE49-F238E27FC236}">
                  <a16:creationId xmlns:a16="http://schemas.microsoft.com/office/drawing/2014/main" id="{E6F32137-CC55-F248-8EC8-DE2F6503A1CC}"/>
                </a:ext>
              </a:extLst>
            </p:cNvPr>
            <p:cNvPicPr>
              <a:picLocks noChangeAspect="1"/>
            </p:cNvPicPr>
            <p:nvPr/>
          </p:nvPicPr>
          <p:blipFill>
            <a:blip r:embed="rId4"/>
            <a:stretch>
              <a:fillRect/>
            </a:stretch>
          </p:blipFill>
          <p:spPr>
            <a:xfrm>
              <a:off x="1201727" y="3344845"/>
              <a:ext cx="236392" cy="236392"/>
            </a:xfrm>
            <a:prstGeom prst="rect">
              <a:avLst/>
            </a:prstGeom>
          </p:spPr>
        </p:pic>
        <p:pic>
          <p:nvPicPr>
            <p:cNvPr id="13" name="Picture 12" descr="Shape, circle&#10;&#10;Description automatically generated">
              <a:extLst>
                <a:ext uri="{FF2B5EF4-FFF2-40B4-BE49-F238E27FC236}">
                  <a16:creationId xmlns:a16="http://schemas.microsoft.com/office/drawing/2014/main" id="{DEBA441C-D46B-4446-AB42-A4BF2CCCF9AE}"/>
                </a:ext>
              </a:extLst>
            </p:cNvPr>
            <p:cNvPicPr>
              <a:picLocks noChangeAspect="1"/>
            </p:cNvPicPr>
            <p:nvPr/>
          </p:nvPicPr>
          <p:blipFill>
            <a:blip r:embed="rId4"/>
            <a:stretch>
              <a:fillRect/>
            </a:stretch>
          </p:blipFill>
          <p:spPr>
            <a:xfrm>
              <a:off x="1783065" y="3012694"/>
              <a:ext cx="236392" cy="236392"/>
            </a:xfrm>
            <a:prstGeom prst="rect">
              <a:avLst/>
            </a:prstGeom>
          </p:spPr>
        </p:pic>
        <p:pic>
          <p:nvPicPr>
            <p:cNvPr id="14" name="Picture 13" descr="Shape, circle&#10;&#10;Description automatically generated">
              <a:extLst>
                <a:ext uri="{FF2B5EF4-FFF2-40B4-BE49-F238E27FC236}">
                  <a16:creationId xmlns:a16="http://schemas.microsoft.com/office/drawing/2014/main" id="{E87DF81B-9E03-3341-A0A8-9B9D21A342C7}"/>
                </a:ext>
              </a:extLst>
            </p:cNvPr>
            <p:cNvPicPr>
              <a:picLocks noChangeAspect="1"/>
            </p:cNvPicPr>
            <p:nvPr/>
          </p:nvPicPr>
          <p:blipFill>
            <a:blip r:embed="rId4"/>
            <a:stretch>
              <a:fillRect/>
            </a:stretch>
          </p:blipFill>
          <p:spPr>
            <a:xfrm>
              <a:off x="2222512" y="3012694"/>
              <a:ext cx="236392" cy="236392"/>
            </a:xfrm>
            <a:prstGeom prst="rect">
              <a:avLst/>
            </a:prstGeom>
          </p:spPr>
        </p:pic>
        <p:pic>
          <p:nvPicPr>
            <p:cNvPr id="15" name="Picture 14" descr="Shape, circle&#10;&#10;Description automatically generated">
              <a:extLst>
                <a:ext uri="{FF2B5EF4-FFF2-40B4-BE49-F238E27FC236}">
                  <a16:creationId xmlns:a16="http://schemas.microsoft.com/office/drawing/2014/main" id="{4ACCE22E-B4BC-4643-930F-DF715B31A8F9}"/>
                </a:ext>
              </a:extLst>
            </p:cNvPr>
            <p:cNvPicPr>
              <a:picLocks noChangeAspect="1"/>
            </p:cNvPicPr>
            <p:nvPr/>
          </p:nvPicPr>
          <p:blipFill>
            <a:blip r:embed="rId4"/>
            <a:stretch>
              <a:fillRect/>
            </a:stretch>
          </p:blipFill>
          <p:spPr>
            <a:xfrm>
              <a:off x="1986120" y="3302862"/>
              <a:ext cx="236392" cy="236392"/>
            </a:xfrm>
            <a:prstGeom prst="rect">
              <a:avLst/>
            </a:prstGeom>
          </p:spPr>
        </p:pic>
        <p:pic>
          <p:nvPicPr>
            <p:cNvPr id="16" name="Picture 15" descr="Shape, circle&#10;&#10;Description automatically generated">
              <a:extLst>
                <a:ext uri="{FF2B5EF4-FFF2-40B4-BE49-F238E27FC236}">
                  <a16:creationId xmlns:a16="http://schemas.microsoft.com/office/drawing/2014/main" id="{FE6C91AD-FC52-314A-AC2B-87AAE71EF872}"/>
                </a:ext>
              </a:extLst>
            </p:cNvPr>
            <p:cNvPicPr>
              <a:picLocks noChangeAspect="1"/>
            </p:cNvPicPr>
            <p:nvPr/>
          </p:nvPicPr>
          <p:blipFill>
            <a:blip r:embed="rId4"/>
            <a:stretch>
              <a:fillRect/>
            </a:stretch>
          </p:blipFill>
          <p:spPr>
            <a:xfrm>
              <a:off x="2918305" y="3012694"/>
              <a:ext cx="236392" cy="236392"/>
            </a:xfrm>
            <a:prstGeom prst="rect">
              <a:avLst/>
            </a:prstGeom>
          </p:spPr>
        </p:pic>
        <p:pic>
          <p:nvPicPr>
            <p:cNvPr id="17" name="Picture 16" descr="Shape, circle&#10;&#10;Description automatically generated">
              <a:extLst>
                <a:ext uri="{FF2B5EF4-FFF2-40B4-BE49-F238E27FC236}">
                  <a16:creationId xmlns:a16="http://schemas.microsoft.com/office/drawing/2014/main" id="{FD419CD5-F04C-6847-AB8D-0A3B8EB6819A}"/>
                </a:ext>
              </a:extLst>
            </p:cNvPr>
            <p:cNvPicPr>
              <a:picLocks noChangeAspect="1"/>
            </p:cNvPicPr>
            <p:nvPr/>
          </p:nvPicPr>
          <p:blipFill>
            <a:blip r:embed="rId4"/>
            <a:stretch>
              <a:fillRect/>
            </a:stretch>
          </p:blipFill>
          <p:spPr>
            <a:xfrm>
              <a:off x="2681913" y="3302862"/>
              <a:ext cx="236392" cy="236392"/>
            </a:xfrm>
            <a:prstGeom prst="rect">
              <a:avLst/>
            </a:prstGeom>
          </p:spPr>
        </p:pic>
        <p:pic>
          <p:nvPicPr>
            <p:cNvPr id="18" name="Picture 17" descr="Shape, circle&#10;&#10;Description automatically generated">
              <a:extLst>
                <a:ext uri="{FF2B5EF4-FFF2-40B4-BE49-F238E27FC236}">
                  <a16:creationId xmlns:a16="http://schemas.microsoft.com/office/drawing/2014/main" id="{30A89CC7-75F7-344A-83F8-0364B36A558C}"/>
                </a:ext>
              </a:extLst>
            </p:cNvPr>
            <p:cNvPicPr>
              <a:picLocks noChangeAspect="1"/>
            </p:cNvPicPr>
            <p:nvPr/>
          </p:nvPicPr>
          <p:blipFill>
            <a:blip r:embed="rId4"/>
            <a:stretch>
              <a:fillRect/>
            </a:stretch>
          </p:blipFill>
          <p:spPr>
            <a:xfrm>
              <a:off x="3521930" y="2940938"/>
              <a:ext cx="236392" cy="236392"/>
            </a:xfrm>
            <a:prstGeom prst="rect">
              <a:avLst/>
            </a:prstGeom>
          </p:spPr>
        </p:pic>
        <p:pic>
          <p:nvPicPr>
            <p:cNvPr id="19" name="Picture 18" descr="Shape, circle&#10;&#10;Description automatically generated">
              <a:extLst>
                <a:ext uri="{FF2B5EF4-FFF2-40B4-BE49-F238E27FC236}">
                  <a16:creationId xmlns:a16="http://schemas.microsoft.com/office/drawing/2014/main" id="{18CE6452-CBF4-C046-98E6-50F69E6F749E}"/>
                </a:ext>
              </a:extLst>
            </p:cNvPr>
            <p:cNvPicPr>
              <a:picLocks noChangeAspect="1"/>
            </p:cNvPicPr>
            <p:nvPr/>
          </p:nvPicPr>
          <p:blipFill>
            <a:blip r:embed="rId4"/>
            <a:stretch>
              <a:fillRect/>
            </a:stretch>
          </p:blipFill>
          <p:spPr>
            <a:xfrm>
              <a:off x="3515227" y="3344845"/>
              <a:ext cx="236392" cy="236392"/>
            </a:xfrm>
            <a:prstGeom prst="rect">
              <a:avLst/>
            </a:prstGeom>
          </p:spPr>
        </p:pic>
        <p:pic>
          <p:nvPicPr>
            <p:cNvPr id="20" name="Picture 19" descr="Shape, circle&#10;&#10;Description automatically generated">
              <a:extLst>
                <a:ext uri="{FF2B5EF4-FFF2-40B4-BE49-F238E27FC236}">
                  <a16:creationId xmlns:a16="http://schemas.microsoft.com/office/drawing/2014/main" id="{022770E6-326D-CA49-94CD-4857ABF26970}"/>
                </a:ext>
              </a:extLst>
            </p:cNvPr>
            <p:cNvPicPr>
              <a:picLocks noChangeAspect="1"/>
            </p:cNvPicPr>
            <p:nvPr/>
          </p:nvPicPr>
          <p:blipFill>
            <a:blip r:embed="rId4"/>
            <a:stretch>
              <a:fillRect/>
            </a:stretch>
          </p:blipFill>
          <p:spPr>
            <a:xfrm>
              <a:off x="3771802" y="3136892"/>
              <a:ext cx="236392" cy="236392"/>
            </a:xfrm>
            <a:prstGeom prst="rect">
              <a:avLst/>
            </a:prstGeom>
          </p:spPr>
        </p:pic>
        <p:pic>
          <p:nvPicPr>
            <p:cNvPr id="21" name="Picture 20" descr="Shape, circle&#10;&#10;Description automatically generated">
              <a:extLst>
                <a:ext uri="{FF2B5EF4-FFF2-40B4-BE49-F238E27FC236}">
                  <a16:creationId xmlns:a16="http://schemas.microsoft.com/office/drawing/2014/main" id="{07D851F6-A91F-434F-9614-21AE3D4E57E9}"/>
                </a:ext>
              </a:extLst>
            </p:cNvPr>
            <p:cNvPicPr>
              <a:picLocks noChangeAspect="1"/>
            </p:cNvPicPr>
            <p:nvPr/>
          </p:nvPicPr>
          <p:blipFill>
            <a:blip r:embed="rId4"/>
            <a:stretch>
              <a:fillRect/>
            </a:stretch>
          </p:blipFill>
          <p:spPr>
            <a:xfrm>
              <a:off x="4983332" y="3136892"/>
              <a:ext cx="236392" cy="236392"/>
            </a:xfrm>
            <a:prstGeom prst="rect">
              <a:avLst/>
            </a:prstGeom>
          </p:spPr>
        </p:pic>
        <p:pic>
          <p:nvPicPr>
            <p:cNvPr id="22" name="Picture 21" descr="Shape, circle&#10;&#10;Description automatically generated">
              <a:extLst>
                <a:ext uri="{FF2B5EF4-FFF2-40B4-BE49-F238E27FC236}">
                  <a16:creationId xmlns:a16="http://schemas.microsoft.com/office/drawing/2014/main" id="{39B26389-3CF5-0745-9211-CE04E79A1340}"/>
                </a:ext>
              </a:extLst>
            </p:cNvPr>
            <p:cNvPicPr>
              <a:picLocks noChangeAspect="1"/>
            </p:cNvPicPr>
            <p:nvPr/>
          </p:nvPicPr>
          <p:blipFill>
            <a:blip r:embed="rId4"/>
            <a:stretch>
              <a:fillRect/>
            </a:stretch>
          </p:blipFill>
          <p:spPr>
            <a:xfrm>
              <a:off x="5309868" y="3130653"/>
              <a:ext cx="236392" cy="236392"/>
            </a:xfrm>
            <a:prstGeom prst="rect">
              <a:avLst/>
            </a:prstGeom>
          </p:spPr>
        </p:pic>
      </p:grpSp>
    </p:spTree>
    <p:extLst>
      <p:ext uri="{BB962C8B-B14F-4D97-AF65-F5344CB8AC3E}">
        <p14:creationId xmlns:p14="http://schemas.microsoft.com/office/powerpoint/2010/main" val="9709284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nextCondLst>
                <p:cond evt="onClick" delay="0">
                  <p:tgtEl>
                    <p:spTgt spid="5"/>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Your Turn</a:t>
            </a:r>
          </a:p>
        </p:txBody>
      </p:sp>
      <p:pic>
        <p:nvPicPr>
          <p:cNvPr id="5" name="Picture 4" descr="Graphical user interface, text, application&#10;&#10;Description automatically generated">
            <a:extLst>
              <a:ext uri="{FF2B5EF4-FFF2-40B4-BE49-F238E27FC236}">
                <a16:creationId xmlns:a16="http://schemas.microsoft.com/office/drawing/2014/main" id="{392B83CB-F239-214E-9288-B834AC0FA742}"/>
              </a:ext>
            </a:extLst>
          </p:cNvPr>
          <p:cNvPicPr>
            <a:picLocks noChangeAspect="1"/>
          </p:cNvPicPr>
          <p:nvPr/>
        </p:nvPicPr>
        <p:blipFill>
          <a:blip r:embed="rId3"/>
          <a:stretch>
            <a:fillRect/>
          </a:stretch>
        </p:blipFill>
        <p:spPr>
          <a:xfrm>
            <a:off x="263524" y="1077157"/>
            <a:ext cx="7848600" cy="2362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45295588"/>
      </p:ext>
    </p:extLst>
  </p:cSld>
  <p:clrMapOvr>
    <a:masterClrMapping/>
  </p:clrMapOvr>
</p:sld>
</file>

<file path=ppt/theme/theme1.xml><?xml version="1.0" encoding="utf-8"?>
<a:theme xmlns:a="http://schemas.openxmlformats.org/drawingml/2006/main" name="Titl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443</TotalTime>
  <Words>1503</Words>
  <Application>Microsoft Macintosh PowerPoint</Application>
  <PresentationFormat>Widescreen</PresentationFormat>
  <Paragraphs>168</Paragraphs>
  <Slides>18</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Calibri</vt:lpstr>
      <vt:lpstr>Calibri Light</vt:lpstr>
      <vt:lpstr>Century Gothic</vt:lpstr>
      <vt:lpstr>Nunito Sans</vt:lpstr>
      <vt:lpstr>Titles</vt:lpstr>
      <vt:lpstr>Office Theme</vt:lpstr>
      <vt:lpstr>PowerPoint Presentation</vt:lpstr>
      <vt:lpstr>PowerPoint Presentation</vt:lpstr>
      <vt:lpstr>PowerPoint Presentation</vt:lpstr>
      <vt:lpstr>PowerPoint Presentation</vt:lpstr>
      <vt:lpstr>To compare and order integers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following slides are based on: Comparing and ordering numbers to 1,000,000</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Searle</dc:creator>
  <cp:lastModifiedBy>Hannah Searle</cp:lastModifiedBy>
  <cp:revision>42</cp:revision>
  <dcterms:created xsi:type="dcterms:W3CDTF">2022-06-30T10:03:35Z</dcterms:created>
  <dcterms:modified xsi:type="dcterms:W3CDTF">2022-08-26T14:25:02Z</dcterms:modified>
</cp:coreProperties>
</file>