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222222"/>
    <a:srgbClr val="2196F3"/>
    <a:srgbClr val="0277BD"/>
    <a:srgbClr val="CCD4F4"/>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latin typeface="Arial"/>
                <a:ea typeface="Arial"/>
                <a:cs typeface="Arial"/>
                <a:sym typeface="Arial"/>
              </a:rPr>
              <a:t>Accept answers where representations are accurate. Pupils may identify that the digits are all the same but the value changes depending on where they are placed in the number.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Example and non-example question help pupils to define numbers (in this case) that meet a criteria but also understand which numbers do not fit the criteria and why.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Counters, base 10, place value charts, number lines (anything the pupils have used in the lesson and would find useful).</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is an </a:t>
            </a:r>
            <a:r>
              <a:rPr lang="en-GB" dirty="0">
                <a:solidFill>
                  <a:srgbClr val="000000"/>
                </a:solidFill>
                <a:latin typeface="Arial"/>
                <a:ea typeface="Arial"/>
                <a:cs typeface="Arial"/>
                <a:sym typeface="Arial"/>
              </a:rPr>
              <a:t>‘example’ and ‘non-example’? Explain your reasoning. How do you know? Prove your answer is correct.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If pupils struggle to understand how to represent numbers </a:t>
            </a:r>
            <a:r>
              <a:rPr lang="en-GB" dirty="0">
                <a:latin typeface="Arial"/>
                <a:ea typeface="Arial"/>
                <a:cs typeface="Arial"/>
                <a:sym typeface="Arial"/>
              </a:rPr>
              <a:t>including 1,000s use these slides with them to secure their understanding of representing numbers using 100s, 10s and 1s only.</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Base 10, counters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do you read a place value chart? How many base 10/ counters are in the x column? Why are there no counters in the tens column?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Not understanding how to write th</a:t>
            </a:r>
            <a:r>
              <a:rPr lang="en-GB" dirty="0">
                <a:solidFill>
                  <a:srgbClr val="000000"/>
                </a:solidFill>
                <a:latin typeface="Arial"/>
                <a:ea typeface="Arial"/>
                <a:cs typeface="Arial"/>
                <a:sym typeface="Arial"/>
              </a:rPr>
              <a:t>at there are no counters in the tens column (place value chart containing counters). Some pupils may find one type of representation easier to read than another (e.g. counters are easier to read than base 10).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dirty="0">
                <a:latin typeface="Arial"/>
                <a:ea typeface="Arial"/>
                <a:cs typeface="Arial"/>
                <a:sym typeface="Arial"/>
              </a:rPr>
              <a:t>– If pupils struggle to understand how to represent numbers including 1,000s use these slides with them to secure their understanding of representing numbers using 100s, 10s and 1s only.</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R</a:t>
            </a:r>
            <a:r>
              <a:rPr lang="en-GB" dirty="0">
                <a:solidFill>
                  <a:srgbClr val="000000"/>
                </a:solidFill>
                <a:latin typeface="Arial"/>
                <a:ea typeface="Arial"/>
                <a:cs typeface="Arial"/>
                <a:sym typeface="Arial"/>
              </a:rPr>
              <a:t>ange of concrete resources (base 10, counters, number line, place value chart etc)</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a:t>
            </a:r>
            <a:r>
              <a:rPr lang="en-GB" dirty="0">
                <a:solidFill>
                  <a:srgbClr val="000000"/>
                </a:solidFill>
                <a:latin typeface="Arial"/>
                <a:ea typeface="Arial"/>
                <a:cs typeface="Arial"/>
                <a:sym typeface="Arial"/>
              </a:rPr>
              <a:t>hundreds/ tens/ ones are there? How could you use (counters etc) to show this?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try to represent different numbers each time, not the same number.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None/>
            </a:pPr>
            <a:br>
              <a:rPr lang="en-GB" b="0" dirty="0">
                <a:effectLst/>
              </a:rPr>
            </a:br>
            <a:r>
              <a:rPr lang="en-GB" sz="1200" b="0" i="0" u="none" strike="noStrike" dirty="0">
                <a:solidFill>
                  <a:srgbClr val="000000"/>
                </a:solidFill>
                <a:latin typeface="Arial"/>
                <a:ea typeface="Arial"/>
                <a:cs typeface="Arial"/>
                <a:sym typeface="Arial"/>
              </a:rPr>
              <a:t>A – The pupil does not u</a:t>
            </a:r>
            <a:r>
              <a:rPr lang="en-GB" dirty="0">
                <a:solidFill>
                  <a:srgbClr val="000000"/>
                </a:solidFill>
                <a:latin typeface="Arial"/>
                <a:ea typeface="Arial"/>
                <a:cs typeface="Arial"/>
                <a:sym typeface="Arial"/>
              </a:rPr>
              <a:t>nderstand that six is in the thousands column and there is nothing in the hundreds column, they have instead assumed that the 6 is in the hundreds column. </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B – The pupil has identified the digits in the number but does not understand the value of each digit.</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C – The pupil does not understand the </a:t>
            </a:r>
            <a:r>
              <a:rPr lang="en-GB" dirty="0">
                <a:solidFill>
                  <a:srgbClr val="000000"/>
                </a:solidFill>
                <a:latin typeface="Arial"/>
                <a:ea typeface="Arial"/>
                <a:cs typeface="Arial"/>
                <a:sym typeface="Arial"/>
              </a:rPr>
              <a:t>place value of the digits. They have understood partitioning to mean separate the digits, which is what they have done. </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D – Correct answer</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Base 10, counters, number line</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Which numbers are being represented? How do you know? W</a:t>
            </a:r>
            <a:r>
              <a:rPr lang="en-GB" dirty="0">
                <a:solidFill>
                  <a:srgbClr val="000000"/>
                </a:solidFill>
                <a:latin typeface="Arial"/>
                <a:ea typeface="Arial"/>
                <a:cs typeface="Arial"/>
                <a:sym typeface="Arial"/>
              </a:rPr>
              <a:t>hy are some of them similar? How do you know which one is the odd one out? </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Create another set of representations showing the same number as the odd one out.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Base 10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 How many thousands/ hundreds/ tens/ ones are there? How do I write 7 thousands in numerals? Why have I written an addition calculation below? What does that mean? How is addition linked to partitioning?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identify 7 thousands (for example) and write this as 7 in the addition </a:t>
            </a:r>
            <a:r>
              <a:rPr lang="en-GB" dirty="0">
                <a:solidFill>
                  <a:srgbClr val="000000"/>
                </a:solidFill>
                <a:latin typeface="Arial"/>
                <a:ea typeface="Arial"/>
                <a:cs typeface="Arial"/>
                <a:sym typeface="Arial"/>
              </a:rPr>
              <a:t>calculation.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“There are 2 hundreds, 7 thousands, 9 ones and 4 tens. The number is 2,794.” Explain the mistake. </a:t>
            </a:r>
            <a:endParaRPr lang="en-GB" sz="1200" b="0" i="0" u="none" strike="noStrik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Base 10, counters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number is being represented</a:t>
            </a:r>
            <a:r>
              <a:rPr lang="en-GB" dirty="0">
                <a:solidFill>
                  <a:srgbClr val="000000"/>
                </a:solidFill>
                <a:latin typeface="Arial"/>
                <a:ea typeface="Arial"/>
                <a:cs typeface="Arial"/>
                <a:sym typeface="Arial"/>
              </a:rPr>
              <a:t>? What is this in numerals? How do you know?</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write the addition question as 1,000 </a:t>
            </a:r>
            <a:r>
              <a:rPr lang="en-GB" dirty="0">
                <a:solidFill>
                  <a:srgbClr val="000000"/>
                </a:solidFill>
                <a:latin typeface="Arial"/>
                <a:ea typeface="Arial"/>
                <a:cs typeface="Arial"/>
                <a:sym typeface="Arial"/>
              </a:rPr>
              <a:t>+ 1,000 + 1,000 + 1,000 + 100 + 100 etc.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A partitioned number </a:t>
            </a:r>
            <a:r>
              <a:rPr lang="en-GB" sz="1200" b="0" i="0" u="none" strike="noStrike" dirty="0">
                <a:solidFill>
                  <a:srgbClr val="000000"/>
                </a:solidFill>
                <a:latin typeface="Arial"/>
                <a:ea typeface="Arial"/>
                <a:cs typeface="Arial"/>
                <a:sym typeface="Arial"/>
              </a:rPr>
              <a:t>is 5,000 </a:t>
            </a:r>
            <a:r>
              <a:rPr lang="en-GB" dirty="0">
                <a:solidFill>
                  <a:srgbClr val="000000"/>
                </a:solidFill>
                <a:latin typeface="Arial"/>
                <a:ea typeface="Arial"/>
                <a:cs typeface="Arial"/>
                <a:sym typeface="Arial"/>
              </a:rPr>
              <a:t>+ 300 + 20 + 0. Represent this number using counters and base 10. Complete the sentence stems for this number. </a:t>
            </a:r>
            <a:endParaRPr lang="en-GB" sz="1200" b="0" i="0" u="none" strike="noStrik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There are 7 thousands, 2 hundreds, 6 tens and 5 ones.  The number is 7,265. 7,000 + 200 + 60 + 5 = 7,265</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There are 4 thousands, 4 hundreds, 4 tens and 4 ones.  The number is 4,444. 4,000 + 400 + 40 + 4 = 4,444</a:t>
            </a:r>
          </a:p>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There are 5 thousands, 6 hundreds, 2 tens and 7 ones.  The number is 5,627. 5,000 + 600 + 20 + 7 = 5,627</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There are 9 thousands, 0 hundreds, 0 tens and 4 ones.  The number is 9,004. 9,000 + 4 = 9,004</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There are 4 thousands, 0 hundreds, 9 tens and 0 ones.  The number is 4,090. 4,000 + 90 = 4,090</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0" i="1" u="none" strike="noStrike" dirty="0">
                <a:solidFill>
                  <a:srgbClr val="000000"/>
                </a:solidFill>
                <a:latin typeface="Arial"/>
                <a:ea typeface="Arial"/>
                <a:cs typeface="Arial"/>
                <a:sym typeface="Arial"/>
              </a:rPr>
              <a:t>The Mathling is right, explanations will vary.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Counters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Is the number in the ‘whole’ of the part-whole model the same as the counters? How do you know? How is a part-whole model similar to the partition calculation from the sentence stem? </a:t>
            </a:r>
            <a:r>
              <a:rPr lang="en-GB" sz="1200" b="0" i="0" u="none" strike="noStrike" dirty="0">
                <a:solidFill>
                  <a:srgbClr val="000000"/>
                </a:solidFill>
                <a:latin typeface="Arial"/>
                <a:ea typeface="Arial"/>
                <a:cs typeface="Arial"/>
                <a:sym typeface="Arial"/>
              </a:rPr>
              <a:t>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Partition other numbers</a:t>
            </a:r>
            <a:r>
              <a:rPr lang="en-GB" dirty="0">
                <a:solidFill>
                  <a:srgbClr val="000000"/>
                </a:solidFill>
                <a:latin typeface="Arial"/>
                <a:ea typeface="Arial"/>
                <a:cs typeface="Arial"/>
                <a:sym typeface="Arial"/>
              </a:rPr>
              <a:t> using a part-whole model</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Would these numbers in the part-whole number, still represent 5,452? Whole - 5,453. Parts - 5,000, 400, 52</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a to e) The questions should show accurate examples of part-whole models that reflect the numbers given.</a:t>
            </a: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f) There are multiple solutions. The pupil must ensure that their answers meet the criteria. Example answers: 4,444, 1,492, 4,408, 2,455</a:t>
            </a:r>
            <a:endParaRPr lang="en-GB" sz="1300" dirty="0">
              <a:latin typeface="Arial"/>
              <a:ea typeface="Arial"/>
              <a:cs typeface="Arial"/>
              <a:sym typeface="Arial"/>
            </a:endParaRPr>
          </a:p>
          <a:p>
            <a:pPr marL="0" lvl="0" indent="0" algn="l" rtl="0">
              <a:spcBef>
                <a:spcPts val="0"/>
              </a:spcBef>
              <a:spcAft>
                <a:spcPts val="0"/>
              </a:spcAft>
              <a:buNone/>
            </a:pPr>
            <a:endParaRPr lang="en-GB" dirty="0">
              <a:latin typeface="Arial"/>
              <a:ea typeface="Arial"/>
              <a:cs typeface="Arial"/>
              <a:sym typeface="Arial"/>
            </a:endParaRPr>
          </a:p>
          <a:p>
            <a:pPr marL="0" lvl="0" indent="0" algn="l" rtl="0">
              <a:spcBef>
                <a:spcPts val="0"/>
              </a:spcBef>
              <a:spcAft>
                <a:spcPts val="0"/>
              </a:spcAft>
              <a:buNone/>
            </a:pPr>
            <a:r>
              <a:rPr lang="en-GB" dirty="0">
                <a:latin typeface="Arial"/>
                <a:ea typeface="Arial"/>
                <a:cs typeface="Arial"/>
                <a:sym typeface="Arial"/>
              </a:rPr>
              <a:t>To extend question f, tell pupils they cannot repeat digits, e.g. 8,404 is not allowed as 4 is repeated. 1,492 is acceptable as there are no repeated digits. </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These are some examples.</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Base 10, counters, number line, place value grid</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Di</a:t>
            </a:r>
            <a:r>
              <a:rPr lang="en-GB" dirty="0">
                <a:solidFill>
                  <a:srgbClr val="000000"/>
                </a:solidFill>
                <a:latin typeface="Arial"/>
                <a:ea typeface="Arial"/>
                <a:cs typeface="Arial"/>
                <a:sym typeface="Arial"/>
              </a:rPr>
              <a:t>d you find any different ways? Do all your answers represent the given number?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Make a mistake in one of your representations. Explain your mistake. (If possible, swap representations with a peer, can they spot the mistake?)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understand how to partition numbers to 10,000</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4</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understand how to partition numbers to 10,000</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095807"/>
          </a:xfrm>
        </p:spPr>
        <p:txBody>
          <a:bodyPr/>
          <a:lstStyle/>
          <a:p>
            <a:r>
              <a:rPr lang="en-GB" dirty="0"/>
              <a:t>The Mathling thinks they have shown the number using a part-whole model.</a:t>
            </a:r>
          </a:p>
          <a:p>
            <a:r>
              <a:rPr lang="en-GB" b="1" dirty="0"/>
              <a:t>Are they right? </a:t>
            </a:r>
          </a:p>
        </p:txBody>
      </p:sp>
      <p:pic>
        <p:nvPicPr>
          <p:cNvPr id="7" name="Google Shape;574;p36">
            <a:extLst>
              <a:ext uri="{FF2B5EF4-FFF2-40B4-BE49-F238E27FC236}">
                <a16:creationId xmlns:a16="http://schemas.microsoft.com/office/drawing/2014/main" id="{3A2DFBC7-872B-164F-9E0F-34CCCFE96E09}"/>
              </a:ext>
            </a:extLst>
          </p:cNvPr>
          <p:cNvPicPr preferRelativeResize="0"/>
          <p:nvPr/>
        </p:nvPicPr>
        <p:blipFill>
          <a:blip r:embed="rId3">
            <a:alphaModFix/>
          </a:blip>
          <a:stretch>
            <a:fillRect/>
          </a:stretch>
        </p:blipFill>
        <p:spPr>
          <a:xfrm>
            <a:off x="10776746" y="1960963"/>
            <a:ext cx="1142037" cy="1125745"/>
          </a:xfrm>
          <a:prstGeom prst="rect">
            <a:avLst/>
          </a:prstGeom>
          <a:noFill/>
          <a:ln>
            <a:noFill/>
          </a:ln>
        </p:spPr>
      </p:pic>
      <p:grpSp>
        <p:nvGrpSpPr>
          <p:cNvPr id="8" name="Group 7">
            <a:extLst>
              <a:ext uri="{FF2B5EF4-FFF2-40B4-BE49-F238E27FC236}">
                <a16:creationId xmlns:a16="http://schemas.microsoft.com/office/drawing/2014/main" id="{CE946D32-2712-8441-AC96-3454E982F0A2}"/>
              </a:ext>
            </a:extLst>
          </p:cNvPr>
          <p:cNvGrpSpPr/>
          <p:nvPr/>
        </p:nvGrpSpPr>
        <p:grpSpPr>
          <a:xfrm>
            <a:off x="494890" y="2523835"/>
            <a:ext cx="2944899" cy="2953828"/>
            <a:chOff x="261058" y="1659869"/>
            <a:chExt cx="2944899" cy="2953828"/>
          </a:xfrm>
        </p:grpSpPr>
        <p:pic>
          <p:nvPicPr>
            <p:cNvPr id="9" name="Google Shape;85;p9">
              <a:extLst>
                <a:ext uri="{FF2B5EF4-FFF2-40B4-BE49-F238E27FC236}">
                  <a16:creationId xmlns:a16="http://schemas.microsoft.com/office/drawing/2014/main" id="{858927EF-8C72-A445-93E8-371A3C275219}"/>
                </a:ext>
              </a:extLst>
            </p:cNvPr>
            <p:cNvPicPr preferRelativeResize="0"/>
            <p:nvPr/>
          </p:nvPicPr>
          <p:blipFill>
            <a:blip r:embed="rId4">
              <a:alphaModFix/>
            </a:blip>
            <a:stretch>
              <a:fillRect/>
            </a:stretch>
          </p:blipFill>
          <p:spPr>
            <a:xfrm>
              <a:off x="1002999" y="3921895"/>
              <a:ext cx="728097" cy="683970"/>
            </a:xfrm>
            <a:prstGeom prst="rect">
              <a:avLst/>
            </a:prstGeom>
            <a:noFill/>
            <a:ln>
              <a:noFill/>
            </a:ln>
          </p:spPr>
        </p:pic>
        <p:pic>
          <p:nvPicPr>
            <p:cNvPr id="10" name="Google Shape;87;p9">
              <a:extLst>
                <a:ext uri="{FF2B5EF4-FFF2-40B4-BE49-F238E27FC236}">
                  <a16:creationId xmlns:a16="http://schemas.microsoft.com/office/drawing/2014/main" id="{DE28FD4E-13A4-3145-89A6-6493117D347C}"/>
                </a:ext>
              </a:extLst>
            </p:cNvPr>
            <p:cNvPicPr preferRelativeResize="0"/>
            <p:nvPr/>
          </p:nvPicPr>
          <p:blipFill>
            <a:blip r:embed="rId5">
              <a:alphaModFix/>
            </a:blip>
            <a:stretch>
              <a:fillRect/>
            </a:stretch>
          </p:blipFill>
          <p:spPr>
            <a:xfrm>
              <a:off x="2499923" y="3170764"/>
              <a:ext cx="683970" cy="683970"/>
            </a:xfrm>
            <a:prstGeom prst="rect">
              <a:avLst/>
            </a:prstGeom>
            <a:noFill/>
            <a:ln>
              <a:noFill/>
            </a:ln>
          </p:spPr>
        </p:pic>
        <p:pic>
          <p:nvPicPr>
            <p:cNvPr id="11" name="Google Shape;89;p9">
              <a:extLst>
                <a:ext uri="{FF2B5EF4-FFF2-40B4-BE49-F238E27FC236}">
                  <a16:creationId xmlns:a16="http://schemas.microsoft.com/office/drawing/2014/main" id="{61EB4CE9-43E3-BB4F-B17C-04C60C6B1CED}"/>
                </a:ext>
              </a:extLst>
            </p:cNvPr>
            <p:cNvPicPr preferRelativeResize="0"/>
            <p:nvPr/>
          </p:nvPicPr>
          <p:blipFill>
            <a:blip r:embed="rId6">
              <a:alphaModFix/>
            </a:blip>
            <a:stretch>
              <a:fillRect/>
            </a:stretch>
          </p:blipFill>
          <p:spPr>
            <a:xfrm>
              <a:off x="1731096" y="2419633"/>
              <a:ext cx="728097" cy="683970"/>
            </a:xfrm>
            <a:prstGeom prst="rect">
              <a:avLst/>
            </a:prstGeom>
            <a:noFill/>
            <a:ln>
              <a:noFill/>
            </a:ln>
          </p:spPr>
        </p:pic>
        <p:pic>
          <p:nvPicPr>
            <p:cNvPr id="12" name="Google Shape;90;p9">
              <a:extLst>
                <a:ext uri="{FF2B5EF4-FFF2-40B4-BE49-F238E27FC236}">
                  <a16:creationId xmlns:a16="http://schemas.microsoft.com/office/drawing/2014/main" id="{80E3B696-ADDE-894E-BDEE-2F5A5DB0F6EF}"/>
                </a:ext>
              </a:extLst>
            </p:cNvPr>
            <p:cNvPicPr preferRelativeResize="0"/>
            <p:nvPr/>
          </p:nvPicPr>
          <p:blipFill>
            <a:blip r:embed="rId7">
              <a:alphaModFix/>
            </a:blip>
            <a:stretch>
              <a:fillRect/>
            </a:stretch>
          </p:blipFill>
          <p:spPr>
            <a:xfrm>
              <a:off x="261058" y="1664586"/>
              <a:ext cx="728097" cy="683970"/>
            </a:xfrm>
            <a:prstGeom prst="rect">
              <a:avLst/>
            </a:prstGeom>
            <a:noFill/>
            <a:ln>
              <a:noFill/>
            </a:ln>
          </p:spPr>
        </p:pic>
        <p:pic>
          <p:nvPicPr>
            <p:cNvPr id="13" name="Google Shape;90;p9">
              <a:extLst>
                <a:ext uri="{FF2B5EF4-FFF2-40B4-BE49-F238E27FC236}">
                  <a16:creationId xmlns:a16="http://schemas.microsoft.com/office/drawing/2014/main" id="{1017DBA2-C35B-AB4B-8B89-78C555FC56F9}"/>
                </a:ext>
              </a:extLst>
            </p:cNvPr>
            <p:cNvPicPr preferRelativeResize="0"/>
            <p:nvPr/>
          </p:nvPicPr>
          <p:blipFill>
            <a:blip r:embed="rId7">
              <a:alphaModFix/>
            </a:blip>
            <a:stretch>
              <a:fillRect/>
            </a:stretch>
          </p:blipFill>
          <p:spPr>
            <a:xfrm>
              <a:off x="261058" y="2419633"/>
              <a:ext cx="728097" cy="683970"/>
            </a:xfrm>
            <a:prstGeom prst="rect">
              <a:avLst/>
            </a:prstGeom>
            <a:noFill/>
            <a:ln>
              <a:noFill/>
            </a:ln>
          </p:spPr>
        </p:pic>
        <p:pic>
          <p:nvPicPr>
            <p:cNvPr id="14" name="Google Shape;90;p9">
              <a:extLst>
                <a:ext uri="{FF2B5EF4-FFF2-40B4-BE49-F238E27FC236}">
                  <a16:creationId xmlns:a16="http://schemas.microsoft.com/office/drawing/2014/main" id="{3AE9D4E9-E2F0-F645-AFC8-AEAEA04C2928}"/>
                </a:ext>
              </a:extLst>
            </p:cNvPr>
            <p:cNvPicPr preferRelativeResize="0"/>
            <p:nvPr/>
          </p:nvPicPr>
          <p:blipFill>
            <a:blip r:embed="rId7">
              <a:alphaModFix/>
            </a:blip>
            <a:stretch>
              <a:fillRect/>
            </a:stretch>
          </p:blipFill>
          <p:spPr>
            <a:xfrm>
              <a:off x="261058" y="3174680"/>
              <a:ext cx="728097" cy="683970"/>
            </a:xfrm>
            <a:prstGeom prst="rect">
              <a:avLst/>
            </a:prstGeom>
            <a:noFill/>
            <a:ln>
              <a:noFill/>
            </a:ln>
          </p:spPr>
        </p:pic>
        <p:pic>
          <p:nvPicPr>
            <p:cNvPr id="15" name="Google Shape;90;p9">
              <a:extLst>
                <a:ext uri="{FF2B5EF4-FFF2-40B4-BE49-F238E27FC236}">
                  <a16:creationId xmlns:a16="http://schemas.microsoft.com/office/drawing/2014/main" id="{34BF5A4E-4E7A-BF4E-BE17-B30A45696B30}"/>
                </a:ext>
              </a:extLst>
            </p:cNvPr>
            <p:cNvPicPr preferRelativeResize="0"/>
            <p:nvPr/>
          </p:nvPicPr>
          <p:blipFill>
            <a:blip r:embed="rId7">
              <a:alphaModFix/>
            </a:blip>
            <a:stretch>
              <a:fillRect/>
            </a:stretch>
          </p:blipFill>
          <p:spPr>
            <a:xfrm>
              <a:off x="261058" y="3929727"/>
              <a:ext cx="728097" cy="683970"/>
            </a:xfrm>
            <a:prstGeom prst="rect">
              <a:avLst/>
            </a:prstGeom>
            <a:noFill/>
            <a:ln>
              <a:noFill/>
            </a:ln>
          </p:spPr>
        </p:pic>
        <p:pic>
          <p:nvPicPr>
            <p:cNvPr id="16" name="Google Shape;85;p9">
              <a:extLst>
                <a:ext uri="{FF2B5EF4-FFF2-40B4-BE49-F238E27FC236}">
                  <a16:creationId xmlns:a16="http://schemas.microsoft.com/office/drawing/2014/main" id="{DFF71982-89C9-814E-94A3-8453DACEB783}"/>
                </a:ext>
              </a:extLst>
            </p:cNvPr>
            <p:cNvPicPr preferRelativeResize="0"/>
            <p:nvPr/>
          </p:nvPicPr>
          <p:blipFill>
            <a:blip r:embed="rId4">
              <a:alphaModFix/>
            </a:blip>
            <a:stretch>
              <a:fillRect/>
            </a:stretch>
          </p:blipFill>
          <p:spPr>
            <a:xfrm>
              <a:off x="989155" y="2419633"/>
              <a:ext cx="728097" cy="683970"/>
            </a:xfrm>
            <a:prstGeom prst="rect">
              <a:avLst/>
            </a:prstGeom>
            <a:noFill/>
            <a:ln>
              <a:noFill/>
            </a:ln>
          </p:spPr>
        </p:pic>
        <p:pic>
          <p:nvPicPr>
            <p:cNvPr id="17" name="Google Shape;85;p9">
              <a:extLst>
                <a:ext uri="{FF2B5EF4-FFF2-40B4-BE49-F238E27FC236}">
                  <a16:creationId xmlns:a16="http://schemas.microsoft.com/office/drawing/2014/main" id="{ADB6D5C4-EDD6-6044-95CD-275BA69498E0}"/>
                </a:ext>
              </a:extLst>
            </p:cNvPr>
            <p:cNvPicPr preferRelativeResize="0"/>
            <p:nvPr/>
          </p:nvPicPr>
          <p:blipFill>
            <a:blip r:embed="rId4">
              <a:alphaModFix/>
            </a:blip>
            <a:stretch>
              <a:fillRect/>
            </a:stretch>
          </p:blipFill>
          <p:spPr>
            <a:xfrm>
              <a:off x="989155" y="3170764"/>
              <a:ext cx="728097" cy="683970"/>
            </a:xfrm>
            <a:prstGeom prst="rect">
              <a:avLst/>
            </a:prstGeom>
            <a:noFill/>
            <a:ln>
              <a:noFill/>
            </a:ln>
          </p:spPr>
        </p:pic>
        <p:pic>
          <p:nvPicPr>
            <p:cNvPr id="18" name="Google Shape;90;p9">
              <a:extLst>
                <a:ext uri="{FF2B5EF4-FFF2-40B4-BE49-F238E27FC236}">
                  <a16:creationId xmlns:a16="http://schemas.microsoft.com/office/drawing/2014/main" id="{9E4119FF-7D51-9F41-BD18-E1A3F5830305}"/>
                </a:ext>
              </a:extLst>
            </p:cNvPr>
            <p:cNvPicPr preferRelativeResize="0"/>
            <p:nvPr/>
          </p:nvPicPr>
          <p:blipFill>
            <a:blip r:embed="rId7">
              <a:alphaModFix/>
            </a:blip>
            <a:stretch>
              <a:fillRect/>
            </a:stretch>
          </p:blipFill>
          <p:spPr>
            <a:xfrm>
              <a:off x="989154" y="1668502"/>
              <a:ext cx="728097" cy="683970"/>
            </a:xfrm>
            <a:prstGeom prst="rect">
              <a:avLst/>
            </a:prstGeom>
            <a:noFill/>
            <a:ln>
              <a:noFill/>
            </a:ln>
          </p:spPr>
        </p:pic>
        <p:pic>
          <p:nvPicPr>
            <p:cNvPr id="19" name="Google Shape;85;p9">
              <a:extLst>
                <a:ext uri="{FF2B5EF4-FFF2-40B4-BE49-F238E27FC236}">
                  <a16:creationId xmlns:a16="http://schemas.microsoft.com/office/drawing/2014/main" id="{9FA9E310-39FF-264A-8B2F-D13BDF53C6C3}"/>
                </a:ext>
              </a:extLst>
            </p:cNvPr>
            <p:cNvPicPr preferRelativeResize="0"/>
            <p:nvPr/>
          </p:nvPicPr>
          <p:blipFill>
            <a:blip r:embed="rId4">
              <a:alphaModFix/>
            </a:blip>
            <a:stretch>
              <a:fillRect/>
            </a:stretch>
          </p:blipFill>
          <p:spPr>
            <a:xfrm>
              <a:off x="1732518" y="1659869"/>
              <a:ext cx="728097" cy="683970"/>
            </a:xfrm>
            <a:prstGeom prst="rect">
              <a:avLst/>
            </a:prstGeom>
            <a:noFill/>
            <a:ln>
              <a:noFill/>
            </a:ln>
          </p:spPr>
        </p:pic>
        <p:pic>
          <p:nvPicPr>
            <p:cNvPr id="20" name="Google Shape;89;p9">
              <a:extLst>
                <a:ext uri="{FF2B5EF4-FFF2-40B4-BE49-F238E27FC236}">
                  <a16:creationId xmlns:a16="http://schemas.microsoft.com/office/drawing/2014/main" id="{F383303D-EE0E-7E45-9DE8-072E93CBA96B}"/>
                </a:ext>
              </a:extLst>
            </p:cNvPr>
            <p:cNvPicPr preferRelativeResize="0"/>
            <p:nvPr/>
          </p:nvPicPr>
          <p:blipFill>
            <a:blip r:embed="rId6">
              <a:alphaModFix/>
            </a:blip>
            <a:stretch>
              <a:fillRect/>
            </a:stretch>
          </p:blipFill>
          <p:spPr>
            <a:xfrm>
              <a:off x="1731096" y="3170764"/>
              <a:ext cx="728097" cy="683970"/>
            </a:xfrm>
            <a:prstGeom prst="rect">
              <a:avLst/>
            </a:prstGeom>
            <a:noFill/>
            <a:ln>
              <a:noFill/>
            </a:ln>
          </p:spPr>
        </p:pic>
        <p:pic>
          <p:nvPicPr>
            <p:cNvPr id="21" name="Google Shape;89;p9">
              <a:extLst>
                <a:ext uri="{FF2B5EF4-FFF2-40B4-BE49-F238E27FC236}">
                  <a16:creationId xmlns:a16="http://schemas.microsoft.com/office/drawing/2014/main" id="{9436DA37-33CF-784F-8701-79B93173F3A3}"/>
                </a:ext>
              </a:extLst>
            </p:cNvPr>
            <p:cNvPicPr preferRelativeResize="0"/>
            <p:nvPr/>
          </p:nvPicPr>
          <p:blipFill>
            <a:blip r:embed="rId6">
              <a:alphaModFix/>
            </a:blip>
            <a:stretch>
              <a:fillRect/>
            </a:stretch>
          </p:blipFill>
          <p:spPr>
            <a:xfrm>
              <a:off x="1731096" y="3921895"/>
              <a:ext cx="728097" cy="683970"/>
            </a:xfrm>
            <a:prstGeom prst="rect">
              <a:avLst/>
            </a:prstGeom>
            <a:noFill/>
            <a:ln>
              <a:noFill/>
            </a:ln>
          </p:spPr>
        </p:pic>
        <p:pic>
          <p:nvPicPr>
            <p:cNvPr id="22" name="Google Shape;87;p9">
              <a:extLst>
                <a:ext uri="{FF2B5EF4-FFF2-40B4-BE49-F238E27FC236}">
                  <a16:creationId xmlns:a16="http://schemas.microsoft.com/office/drawing/2014/main" id="{D0AE1115-7423-144D-BA3B-BBA3DB2B4C00}"/>
                </a:ext>
              </a:extLst>
            </p:cNvPr>
            <p:cNvPicPr preferRelativeResize="0"/>
            <p:nvPr/>
          </p:nvPicPr>
          <p:blipFill>
            <a:blip r:embed="rId5">
              <a:alphaModFix/>
            </a:blip>
            <a:stretch>
              <a:fillRect/>
            </a:stretch>
          </p:blipFill>
          <p:spPr>
            <a:xfrm>
              <a:off x="2499923" y="3921895"/>
              <a:ext cx="683970" cy="683970"/>
            </a:xfrm>
            <a:prstGeom prst="rect">
              <a:avLst/>
            </a:prstGeom>
            <a:noFill/>
            <a:ln>
              <a:noFill/>
            </a:ln>
          </p:spPr>
        </p:pic>
        <p:pic>
          <p:nvPicPr>
            <p:cNvPr id="23" name="Google Shape;89;p9">
              <a:extLst>
                <a:ext uri="{FF2B5EF4-FFF2-40B4-BE49-F238E27FC236}">
                  <a16:creationId xmlns:a16="http://schemas.microsoft.com/office/drawing/2014/main" id="{71011BD1-195A-5F4F-96BD-FC9B842847C0}"/>
                </a:ext>
              </a:extLst>
            </p:cNvPr>
            <p:cNvPicPr preferRelativeResize="0"/>
            <p:nvPr/>
          </p:nvPicPr>
          <p:blipFill>
            <a:blip r:embed="rId6">
              <a:alphaModFix/>
            </a:blip>
            <a:stretch>
              <a:fillRect/>
            </a:stretch>
          </p:blipFill>
          <p:spPr>
            <a:xfrm>
              <a:off x="2477860" y="1668502"/>
              <a:ext cx="728097" cy="683970"/>
            </a:xfrm>
            <a:prstGeom prst="rect">
              <a:avLst/>
            </a:prstGeom>
            <a:noFill/>
            <a:ln>
              <a:noFill/>
            </a:ln>
          </p:spPr>
        </p:pic>
        <p:pic>
          <p:nvPicPr>
            <p:cNvPr id="24" name="Google Shape;89;p9">
              <a:extLst>
                <a:ext uri="{FF2B5EF4-FFF2-40B4-BE49-F238E27FC236}">
                  <a16:creationId xmlns:a16="http://schemas.microsoft.com/office/drawing/2014/main" id="{3E581576-BC75-D547-835B-8BF6C42C22B4}"/>
                </a:ext>
              </a:extLst>
            </p:cNvPr>
            <p:cNvPicPr preferRelativeResize="0"/>
            <p:nvPr/>
          </p:nvPicPr>
          <p:blipFill>
            <a:blip r:embed="rId6">
              <a:alphaModFix/>
            </a:blip>
            <a:stretch>
              <a:fillRect/>
            </a:stretch>
          </p:blipFill>
          <p:spPr>
            <a:xfrm>
              <a:off x="2477860" y="2419633"/>
              <a:ext cx="728097" cy="683970"/>
            </a:xfrm>
            <a:prstGeom prst="rect">
              <a:avLst/>
            </a:prstGeom>
            <a:noFill/>
            <a:ln>
              <a:noFill/>
            </a:ln>
          </p:spPr>
        </p:pic>
      </p:grpSp>
      <p:grpSp>
        <p:nvGrpSpPr>
          <p:cNvPr id="25" name="Group 24">
            <a:extLst>
              <a:ext uri="{FF2B5EF4-FFF2-40B4-BE49-F238E27FC236}">
                <a16:creationId xmlns:a16="http://schemas.microsoft.com/office/drawing/2014/main" id="{C0F245C1-8795-534A-ADD6-B9AEE0356461}"/>
              </a:ext>
            </a:extLst>
          </p:cNvPr>
          <p:cNvGrpSpPr/>
          <p:nvPr/>
        </p:nvGrpSpPr>
        <p:grpSpPr>
          <a:xfrm>
            <a:off x="4247907" y="2178049"/>
            <a:ext cx="6629237" cy="3169805"/>
            <a:chOff x="837213" y="2509807"/>
            <a:chExt cx="5232400" cy="2501900"/>
          </a:xfrm>
        </p:grpSpPr>
        <p:pic>
          <p:nvPicPr>
            <p:cNvPr id="26" name="Picture 25" descr="Shape&#10;&#10;Description automatically generated">
              <a:extLst>
                <a:ext uri="{FF2B5EF4-FFF2-40B4-BE49-F238E27FC236}">
                  <a16:creationId xmlns:a16="http://schemas.microsoft.com/office/drawing/2014/main" id="{72641C56-95FE-0E46-8B06-170DA81D5B90}"/>
                </a:ext>
              </a:extLst>
            </p:cNvPr>
            <p:cNvPicPr>
              <a:picLocks noChangeAspect="1"/>
            </p:cNvPicPr>
            <p:nvPr/>
          </p:nvPicPr>
          <p:blipFill>
            <a:blip r:embed="rId8"/>
            <a:stretch>
              <a:fillRect/>
            </a:stretch>
          </p:blipFill>
          <p:spPr>
            <a:xfrm>
              <a:off x="837213" y="2509807"/>
              <a:ext cx="5232400" cy="2501900"/>
            </a:xfrm>
            <a:prstGeom prst="rect">
              <a:avLst/>
            </a:prstGeom>
          </p:spPr>
        </p:pic>
        <p:sp>
          <p:nvSpPr>
            <p:cNvPr id="27" name="Google Shape;180;p13">
              <a:extLst>
                <a:ext uri="{FF2B5EF4-FFF2-40B4-BE49-F238E27FC236}">
                  <a16:creationId xmlns:a16="http://schemas.microsoft.com/office/drawing/2014/main" id="{B2D4DED1-7C5B-A140-95B1-82F864F87865}"/>
                </a:ext>
              </a:extLst>
            </p:cNvPr>
            <p:cNvSpPr txBox="1"/>
            <p:nvPr/>
          </p:nvSpPr>
          <p:spPr>
            <a:xfrm>
              <a:off x="2996294" y="2696580"/>
              <a:ext cx="1069520" cy="41294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5,452</a:t>
              </a:r>
              <a:endParaRPr sz="2200" dirty="0">
                <a:latin typeface="Nunito Sans"/>
                <a:ea typeface="Nunito Sans"/>
                <a:cs typeface="Nunito Sans"/>
                <a:sym typeface="Nunito Sans"/>
              </a:endParaRPr>
            </a:p>
          </p:txBody>
        </p:sp>
        <p:sp>
          <p:nvSpPr>
            <p:cNvPr id="28" name="Google Shape;180;p13">
              <a:extLst>
                <a:ext uri="{FF2B5EF4-FFF2-40B4-BE49-F238E27FC236}">
                  <a16:creationId xmlns:a16="http://schemas.microsoft.com/office/drawing/2014/main" id="{B2FA3CCC-D410-AC4E-81C6-F55DDB73040F}"/>
                </a:ext>
              </a:extLst>
            </p:cNvPr>
            <p:cNvSpPr txBox="1"/>
            <p:nvPr/>
          </p:nvSpPr>
          <p:spPr>
            <a:xfrm>
              <a:off x="1134836" y="3333395"/>
              <a:ext cx="1069520" cy="41294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5,000</a:t>
              </a:r>
              <a:endParaRPr sz="2200" dirty="0">
                <a:latin typeface="Nunito Sans"/>
                <a:ea typeface="Nunito Sans"/>
                <a:cs typeface="Nunito Sans"/>
                <a:sym typeface="Nunito Sans"/>
              </a:endParaRPr>
            </a:p>
          </p:txBody>
        </p:sp>
        <p:sp>
          <p:nvSpPr>
            <p:cNvPr id="29" name="Google Shape;180;p13">
              <a:extLst>
                <a:ext uri="{FF2B5EF4-FFF2-40B4-BE49-F238E27FC236}">
                  <a16:creationId xmlns:a16="http://schemas.microsoft.com/office/drawing/2014/main" id="{21E2A904-7C8C-8C40-BFE1-7AE1341C7CC2}"/>
                </a:ext>
              </a:extLst>
            </p:cNvPr>
            <p:cNvSpPr txBox="1"/>
            <p:nvPr/>
          </p:nvSpPr>
          <p:spPr>
            <a:xfrm>
              <a:off x="2081894" y="4125331"/>
              <a:ext cx="1069520" cy="41294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400</a:t>
              </a:r>
              <a:endParaRPr sz="2200" dirty="0">
                <a:latin typeface="Nunito Sans"/>
                <a:ea typeface="Nunito Sans"/>
                <a:cs typeface="Nunito Sans"/>
                <a:sym typeface="Nunito Sans"/>
              </a:endParaRPr>
            </a:p>
          </p:txBody>
        </p:sp>
        <p:sp>
          <p:nvSpPr>
            <p:cNvPr id="30" name="Google Shape;180;p13">
              <a:extLst>
                <a:ext uri="{FF2B5EF4-FFF2-40B4-BE49-F238E27FC236}">
                  <a16:creationId xmlns:a16="http://schemas.microsoft.com/office/drawing/2014/main" id="{005063EB-CCEF-994E-9EC4-06A3C92360C4}"/>
                </a:ext>
              </a:extLst>
            </p:cNvPr>
            <p:cNvSpPr txBox="1"/>
            <p:nvPr/>
          </p:nvSpPr>
          <p:spPr>
            <a:xfrm>
              <a:off x="3608615" y="4157988"/>
              <a:ext cx="1069520" cy="41294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50</a:t>
              </a:r>
              <a:endParaRPr sz="2200" dirty="0">
                <a:latin typeface="Nunito Sans"/>
                <a:ea typeface="Nunito Sans"/>
                <a:cs typeface="Nunito Sans"/>
                <a:sym typeface="Nunito Sans"/>
              </a:endParaRPr>
            </a:p>
          </p:txBody>
        </p:sp>
        <p:sp>
          <p:nvSpPr>
            <p:cNvPr id="31" name="Google Shape;180;p13">
              <a:extLst>
                <a:ext uri="{FF2B5EF4-FFF2-40B4-BE49-F238E27FC236}">
                  <a16:creationId xmlns:a16="http://schemas.microsoft.com/office/drawing/2014/main" id="{A02482E4-1CAD-7245-8A8D-740CFEB86E25}"/>
                </a:ext>
              </a:extLst>
            </p:cNvPr>
            <p:cNvSpPr txBox="1"/>
            <p:nvPr/>
          </p:nvSpPr>
          <p:spPr>
            <a:xfrm>
              <a:off x="4727123" y="3439531"/>
              <a:ext cx="1069520" cy="41294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2</a:t>
              </a:r>
              <a:endParaRPr sz="2200" dirty="0">
                <a:latin typeface="Nunito Sans"/>
                <a:ea typeface="Nunito Sans"/>
                <a:cs typeface="Nunito Sans"/>
                <a:sym typeface="Nunito Sans"/>
              </a:endParaRPr>
            </a:p>
          </p:txBody>
        </p:sp>
      </p:grpSp>
    </p:spTree>
    <p:extLst>
      <p:ext uri="{BB962C8B-B14F-4D97-AF65-F5344CB8AC3E}">
        <p14:creationId xmlns:p14="http://schemas.microsoft.com/office/powerpoint/2010/main" val="74678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a:extLst>
              <a:ext uri="{FF2B5EF4-FFF2-40B4-BE49-F238E27FC236}">
                <a16:creationId xmlns:a16="http://schemas.microsoft.com/office/drawing/2014/main" id="{53778087-334A-7048-93FF-64EC5D36FB9F}"/>
              </a:ext>
            </a:extLst>
          </p:cNvPr>
          <p:cNvPicPr>
            <a:picLocks noChangeAspect="1"/>
          </p:cNvPicPr>
          <p:nvPr/>
        </p:nvPicPr>
        <p:blipFill>
          <a:blip r:embed="rId3"/>
          <a:stretch>
            <a:fillRect/>
          </a:stretch>
        </p:blipFill>
        <p:spPr>
          <a:xfrm>
            <a:off x="263524" y="1077157"/>
            <a:ext cx="9810750" cy="43624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14598"/>
          </a:xfrm>
        </p:spPr>
        <p:txBody>
          <a:bodyPr/>
          <a:lstStyle/>
          <a:p>
            <a:r>
              <a:rPr lang="en-GB" b="1" dirty="0"/>
              <a:t>How many different ways can you represent 3,207?</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7" name="Group 6">
            <a:extLst>
              <a:ext uri="{FF2B5EF4-FFF2-40B4-BE49-F238E27FC236}">
                <a16:creationId xmlns:a16="http://schemas.microsoft.com/office/drawing/2014/main" id="{AD38BABE-1ADF-E34E-B438-12A9D64DEDDF}"/>
              </a:ext>
            </a:extLst>
          </p:cNvPr>
          <p:cNvGrpSpPr/>
          <p:nvPr/>
        </p:nvGrpSpPr>
        <p:grpSpPr>
          <a:xfrm>
            <a:off x="376409" y="1754263"/>
            <a:ext cx="2177535" cy="2973827"/>
            <a:chOff x="255088" y="1664586"/>
            <a:chExt cx="2177535" cy="2973827"/>
          </a:xfrm>
        </p:grpSpPr>
        <p:pic>
          <p:nvPicPr>
            <p:cNvPr id="8" name="Google Shape;85;p9">
              <a:extLst>
                <a:ext uri="{FF2B5EF4-FFF2-40B4-BE49-F238E27FC236}">
                  <a16:creationId xmlns:a16="http://schemas.microsoft.com/office/drawing/2014/main" id="{CCE90A2D-7DF7-964F-8C61-EEADAD95FE11}"/>
                </a:ext>
              </a:extLst>
            </p:cNvPr>
            <p:cNvPicPr preferRelativeResize="0"/>
            <p:nvPr/>
          </p:nvPicPr>
          <p:blipFill>
            <a:blip r:embed="rId3">
              <a:alphaModFix/>
            </a:blip>
            <a:stretch>
              <a:fillRect/>
            </a:stretch>
          </p:blipFill>
          <p:spPr>
            <a:xfrm>
              <a:off x="965590" y="1664586"/>
              <a:ext cx="728097" cy="683970"/>
            </a:xfrm>
            <a:prstGeom prst="rect">
              <a:avLst/>
            </a:prstGeom>
            <a:noFill/>
            <a:ln>
              <a:noFill/>
            </a:ln>
          </p:spPr>
        </p:pic>
        <p:pic>
          <p:nvPicPr>
            <p:cNvPr id="9" name="Google Shape;87;p9">
              <a:extLst>
                <a:ext uri="{FF2B5EF4-FFF2-40B4-BE49-F238E27FC236}">
                  <a16:creationId xmlns:a16="http://schemas.microsoft.com/office/drawing/2014/main" id="{D3BCF8C0-FB54-654B-8D22-7DE9724DE444}"/>
                </a:ext>
              </a:extLst>
            </p:cNvPr>
            <p:cNvPicPr preferRelativeResize="0"/>
            <p:nvPr/>
          </p:nvPicPr>
          <p:blipFill>
            <a:blip r:embed="rId4">
              <a:alphaModFix/>
            </a:blip>
            <a:stretch>
              <a:fillRect/>
            </a:stretch>
          </p:blipFill>
          <p:spPr>
            <a:xfrm>
              <a:off x="1009717" y="2411882"/>
              <a:ext cx="683970" cy="683970"/>
            </a:xfrm>
            <a:prstGeom prst="rect">
              <a:avLst/>
            </a:prstGeom>
            <a:noFill/>
            <a:ln>
              <a:noFill/>
            </a:ln>
          </p:spPr>
        </p:pic>
        <p:pic>
          <p:nvPicPr>
            <p:cNvPr id="11" name="Google Shape;90;p9">
              <a:extLst>
                <a:ext uri="{FF2B5EF4-FFF2-40B4-BE49-F238E27FC236}">
                  <a16:creationId xmlns:a16="http://schemas.microsoft.com/office/drawing/2014/main" id="{690255A9-F77A-0648-955F-6E6974D369D0}"/>
                </a:ext>
              </a:extLst>
            </p:cNvPr>
            <p:cNvPicPr preferRelativeResize="0"/>
            <p:nvPr/>
          </p:nvPicPr>
          <p:blipFill>
            <a:blip r:embed="rId5">
              <a:alphaModFix/>
            </a:blip>
            <a:stretch>
              <a:fillRect/>
            </a:stretch>
          </p:blipFill>
          <p:spPr>
            <a:xfrm>
              <a:off x="261058" y="1664586"/>
              <a:ext cx="728097" cy="683970"/>
            </a:xfrm>
            <a:prstGeom prst="rect">
              <a:avLst/>
            </a:prstGeom>
            <a:noFill/>
            <a:ln>
              <a:noFill/>
            </a:ln>
          </p:spPr>
        </p:pic>
        <p:pic>
          <p:nvPicPr>
            <p:cNvPr id="12" name="Google Shape;90;p9">
              <a:extLst>
                <a:ext uri="{FF2B5EF4-FFF2-40B4-BE49-F238E27FC236}">
                  <a16:creationId xmlns:a16="http://schemas.microsoft.com/office/drawing/2014/main" id="{1EBA20CA-203D-E84B-B633-2A0A51378222}"/>
                </a:ext>
              </a:extLst>
            </p:cNvPr>
            <p:cNvPicPr preferRelativeResize="0"/>
            <p:nvPr/>
          </p:nvPicPr>
          <p:blipFill>
            <a:blip r:embed="rId5">
              <a:alphaModFix/>
            </a:blip>
            <a:stretch>
              <a:fillRect/>
            </a:stretch>
          </p:blipFill>
          <p:spPr>
            <a:xfrm>
              <a:off x="261058" y="2419633"/>
              <a:ext cx="728097" cy="683970"/>
            </a:xfrm>
            <a:prstGeom prst="rect">
              <a:avLst/>
            </a:prstGeom>
            <a:noFill/>
            <a:ln>
              <a:noFill/>
            </a:ln>
          </p:spPr>
        </p:pic>
        <p:pic>
          <p:nvPicPr>
            <p:cNvPr id="15" name="Google Shape;85;p9">
              <a:extLst>
                <a:ext uri="{FF2B5EF4-FFF2-40B4-BE49-F238E27FC236}">
                  <a16:creationId xmlns:a16="http://schemas.microsoft.com/office/drawing/2014/main" id="{DA92B4F4-FC89-4741-A2AE-E6459BF49D8B}"/>
                </a:ext>
              </a:extLst>
            </p:cNvPr>
            <p:cNvPicPr preferRelativeResize="0"/>
            <p:nvPr/>
          </p:nvPicPr>
          <p:blipFill>
            <a:blip r:embed="rId3">
              <a:alphaModFix/>
            </a:blip>
            <a:stretch>
              <a:fillRect/>
            </a:stretch>
          </p:blipFill>
          <p:spPr>
            <a:xfrm>
              <a:off x="261057" y="3954443"/>
              <a:ext cx="728097" cy="683970"/>
            </a:xfrm>
            <a:prstGeom prst="rect">
              <a:avLst/>
            </a:prstGeom>
            <a:noFill/>
            <a:ln>
              <a:noFill/>
            </a:ln>
          </p:spPr>
        </p:pic>
        <p:pic>
          <p:nvPicPr>
            <p:cNvPr id="17" name="Google Shape;90;p9">
              <a:extLst>
                <a:ext uri="{FF2B5EF4-FFF2-40B4-BE49-F238E27FC236}">
                  <a16:creationId xmlns:a16="http://schemas.microsoft.com/office/drawing/2014/main" id="{8BFCAA1D-7952-AF4B-A86B-5C0B527BACD6}"/>
                </a:ext>
              </a:extLst>
            </p:cNvPr>
            <p:cNvPicPr preferRelativeResize="0"/>
            <p:nvPr/>
          </p:nvPicPr>
          <p:blipFill>
            <a:blip r:embed="rId5">
              <a:alphaModFix/>
            </a:blip>
            <a:stretch>
              <a:fillRect/>
            </a:stretch>
          </p:blipFill>
          <p:spPr>
            <a:xfrm>
              <a:off x="255088" y="3186171"/>
              <a:ext cx="728097" cy="683970"/>
            </a:xfrm>
            <a:prstGeom prst="rect">
              <a:avLst/>
            </a:prstGeom>
            <a:noFill/>
            <a:ln>
              <a:noFill/>
            </a:ln>
          </p:spPr>
        </p:pic>
        <p:pic>
          <p:nvPicPr>
            <p:cNvPr id="21" name="Google Shape;87;p9">
              <a:extLst>
                <a:ext uri="{FF2B5EF4-FFF2-40B4-BE49-F238E27FC236}">
                  <a16:creationId xmlns:a16="http://schemas.microsoft.com/office/drawing/2014/main" id="{A2BBA04A-0E07-744D-8C46-E53918956C97}"/>
                </a:ext>
              </a:extLst>
            </p:cNvPr>
            <p:cNvPicPr preferRelativeResize="0"/>
            <p:nvPr/>
          </p:nvPicPr>
          <p:blipFill>
            <a:blip r:embed="rId4">
              <a:alphaModFix/>
            </a:blip>
            <a:stretch>
              <a:fillRect/>
            </a:stretch>
          </p:blipFill>
          <p:spPr>
            <a:xfrm>
              <a:off x="1009717" y="3163013"/>
              <a:ext cx="683970" cy="683970"/>
            </a:xfrm>
            <a:prstGeom prst="rect">
              <a:avLst/>
            </a:prstGeom>
            <a:noFill/>
            <a:ln>
              <a:noFill/>
            </a:ln>
          </p:spPr>
        </p:pic>
        <p:pic>
          <p:nvPicPr>
            <p:cNvPr id="41" name="Google Shape;87;p9">
              <a:extLst>
                <a:ext uri="{FF2B5EF4-FFF2-40B4-BE49-F238E27FC236}">
                  <a16:creationId xmlns:a16="http://schemas.microsoft.com/office/drawing/2014/main" id="{F72BDAD8-EBDD-F84C-B3AA-F38BEAD80CBB}"/>
                </a:ext>
              </a:extLst>
            </p:cNvPr>
            <p:cNvPicPr preferRelativeResize="0"/>
            <p:nvPr/>
          </p:nvPicPr>
          <p:blipFill>
            <a:blip r:embed="rId4">
              <a:alphaModFix/>
            </a:blip>
            <a:stretch>
              <a:fillRect/>
            </a:stretch>
          </p:blipFill>
          <p:spPr>
            <a:xfrm>
              <a:off x="1738019" y="1664586"/>
              <a:ext cx="683970" cy="683970"/>
            </a:xfrm>
            <a:prstGeom prst="rect">
              <a:avLst/>
            </a:prstGeom>
            <a:noFill/>
            <a:ln>
              <a:noFill/>
            </a:ln>
          </p:spPr>
        </p:pic>
        <p:pic>
          <p:nvPicPr>
            <p:cNvPr id="42" name="Google Shape;87;p9">
              <a:extLst>
                <a:ext uri="{FF2B5EF4-FFF2-40B4-BE49-F238E27FC236}">
                  <a16:creationId xmlns:a16="http://schemas.microsoft.com/office/drawing/2014/main" id="{7BCAB53D-8603-BC49-812B-73AC4CFEB5AB}"/>
                </a:ext>
              </a:extLst>
            </p:cNvPr>
            <p:cNvPicPr preferRelativeResize="0"/>
            <p:nvPr/>
          </p:nvPicPr>
          <p:blipFill>
            <a:blip r:embed="rId4">
              <a:alphaModFix/>
            </a:blip>
            <a:stretch>
              <a:fillRect/>
            </a:stretch>
          </p:blipFill>
          <p:spPr>
            <a:xfrm>
              <a:off x="1738019" y="2415717"/>
              <a:ext cx="683970" cy="683970"/>
            </a:xfrm>
            <a:prstGeom prst="rect">
              <a:avLst/>
            </a:prstGeom>
            <a:noFill/>
            <a:ln>
              <a:noFill/>
            </a:ln>
          </p:spPr>
        </p:pic>
        <p:pic>
          <p:nvPicPr>
            <p:cNvPr id="43" name="Google Shape;87;p9">
              <a:extLst>
                <a:ext uri="{FF2B5EF4-FFF2-40B4-BE49-F238E27FC236}">
                  <a16:creationId xmlns:a16="http://schemas.microsoft.com/office/drawing/2014/main" id="{A8083D6A-E77F-0F4D-B72E-5E45739AA4F6}"/>
                </a:ext>
              </a:extLst>
            </p:cNvPr>
            <p:cNvPicPr preferRelativeResize="0"/>
            <p:nvPr/>
          </p:nvPicPr>
          <p:blipFill>
            <a:blip r:embed="rId4">
              <a:alphaModFix/>
            </a:blip>
            <a:stretch>
              <a:fillRect/>
            </a:stretch>
          </p:blipFill>
          <p:spPr>
            <a:xfrm>
              <a:off x="1011333" y="3914144"/>
              <a:ext cx="683970" cy="683970"/>
            </a:xfrm>
            <a:prstGeom prst="rect">
              <a:avLst/>
            </a:prstGeom>
            <a:noFill/>
            <a:ln>
              <a:noFill/>
            </a:ln>
          </p:spPr>
        </p:pic>
        <p:pic>
          <p:nvPicPr>
            <p:cNvPr id="44" name="Google Shape;87;p9">
              <a:extLst>
                <a:ext uri="{FF2B5EF4-FFF2-40B4-BE49-F238E27FC236}">
                  <a16:creationId xmlns:a16="http://schemas.microsoft.com/office/drawing/2014/main" id="{DAE23C83-0FB6-3745-9421-F9A08D7CDD27}"/>
                </a:ext>
              </a:extLst>
            </p:cNvPr>
            <p:cNvPicPr preferRelativeResize="0"/>
            <p:nvPr/>
          </p:nvPicPr>
          <p:blipFill>
            <a:blip r:embed="rId4">
              <a:alphaModFix/>
            </a:blip>
            <a:stretch>
              <a:fillRect/>
            </a:stretch>
          </p:blipFill>
          <p:spPr>
            <a:xfrm>
              <a:off x="1748653" y="3161994"/>
              <a:ext cx="683970" cy="683970"/>
            </a:xfrm>
            <a:prstGeom prst="rect">
              <a:avLst/>
            </a:prstGeom>
            <a:noFill/>
            <a:ln>
              <a:noFill/>
            </a:ln>
          </p:spPr>
        </p:pic>
        <p:pic>
          <p:nvPicPr>
            <p:cNvPr id="45" name="Google Shape;87;p9">
              <a:extLst>
                <a:ext uri="{FF2B5EF4-FFF2-40B4-BE49-F238E27FC236}">
                  <a16:creationId xmlns:a16="http://schemas.microsoft.com/office/drawing/2014/main" id="{C3ADDBB0-1384-844A-B66D-E1E146059342}"/>
                </a:ext>
              </a:extLst>
            </p:cNvPr>
            <p:cNvPicPr preferRelativeResize="0"/>
            <p:nvPr/>
          </p:nvPicPr>
          <p:blipFill>
            <a:blip r:embed="rId4">
              <a:alphaModFix/>
            </a:blip>
            <a:stretch>
              <a:fillRect/>
            </a:stretch>
          </p:blipFill>
          <p:spPr>
            <a:xfrm>
              <a:off x="1748653" y="3913125"/>
              <a:ext cx="683970" cy="683970"/>
            </a:xfrm>
            <a:prstGeom prst="rect">
              <a:avLst/>
            </a:prstGeom>
            <a:noFill/>
            <a:ln>
              <a:noFill/>
            </a:ln>
          </p:spPr>
        </p:pic>
      </p:grpSp>
      <p:grpSp>
        <p:nvGrpSpPr>
          <p:cNvPr id="33" name="Group 32">
            <a:extLst>
              <a:ext uri="{FF2B5EF4-FFF2-40B4-BE49-F238E27FC236}">
                <a16:creationId xmlns:a16="http://schemas.microsoft.com/office/drawing/2014/main" id="{4B63ABC7-E0EA-514E-BC51-3FE3F00EF364}"/>
              </a:ext>
            </a:extLst>
          </p:cNvPr>
          <p:cNvGrpSpPr/>
          <p:nvPr/>
        </p:nvGrpSpPr>
        <p:grpSpPr>
          <a:xfrm>
            <a:off x="1052463" y="4823310"/>
            <a:ext cx="9445958" cy="1716701"/>
            <a:chOff x="2640859" y="4210400"/>
            <a:chExt cx="9445958" cy="1716701"/>
          </a:xfrm>
        </p:grpSpPr>
        <p:grpSp>
          <p:nvGrpSpPr>
            <p:cNvPr id="34" name="Group 33">
              <a:extLst>
                <a:ext uri="{FF2B5EF4-FFF2-40B4-BE49-F238E27FC236}">
                  <a16:creationId xmlns:a16="http://schemas.microsoft.com/office/drawing/2014/main" id="{290F20AD-3FDA-6F43-AE14-80E90BCD9F5A}"/>
                </a:ext>
              </a:extLst>
            </p:cNvPr>
            <p:cNvGrpSpPr/>
            <p:nvPr/>
          </p:nvGrpSpPr>
          <p:grpSpPr>
            <a:xfrm>
              <a:off x="2640860" y="4372624"/>
              <a:ext cx="9445957" cy="1554477"/>
              <a:chOff x="2640860" y="4372624"/>
              <a:chExt cx="9445957" cy="1554477"/>
            </a:xfrm>
          </p:grpSpPr>
          <p:grpSp>
            <p:nvGrpSpPr>
              <p:cNvPr id="36" name="Google Shape;328;p19">
                <a:extLst>
                  <a:ext uri="{FF2B5EF4-FFF2-40B4-BE49-F238E27FC236}">
                    <a16:creationId xmlns:a16="http://schemas.microsoft.com/office/drawing/2014/main" id="{B4B8581D-14BE-DF4F-AC7A-CC3630A58B97}"/>
                  </a:ext>
                </a:extLst>
              </p:cNvPr>
              <p:cNvGrpSpPr/>
              <p:nvPr/>
            </p:nvGrpSpPr>
            <p:grpSpPr>
              <a:xfrm>
                <a:off x="2640860" y="5221792"/>
                <a:ext cx="9445957" cy="705309"/>
                <a:chOff x="-318731" y="2634211"/>
                <a:chExt cx="9781462" cy="834489"/>
              </a:xfrm>
            </p:grpSpPr>
            <p:pic>
              <p:nvPicPr>
                <p:cNvPr id="38" name="Google Shape;329;p19">
                  <a:extLst>
                    <a:ext uri="{FF2B5EF4-FFF2-40B4-BE49-F238E27FC236}">
                      <a16:creationId xmlns:a16="http://schemas.microsoft.com/office/drawing/2014/main" id="{48294353-D917-7446-A363-41B83ADB07D1}"/>
                    </a:ext>
                  </a:extLst>
                </p:cNvPr>
                <p:cNvPicPr preferRelativeResize="0"/>
                <p:nvPr/>
              </p:nvPicPr>
              <p:blipFill>
                <a:blip r:embed="rId6">
                  <a:alphaModFix/>
                </a:blip>
                <a:stretch>
                  <a:fillRect/>
                </a:stretch>
              </p:blipFill>
              <p:spPr>
                <a:xfrm>
                  <a:off x="152400" y="2634211"/>
                  <a:ext cx="8839200" cy="294640"/>
                </a:xfrm>
                <a:prstGeom prst="rect">
                  <a:avLst/>
                </a:prstGeom>
                <a:noFill/>
                <a:ln>
                  <a:noFill/>
                </a:ln>
              </p:spPr>
            </p:pic>
            <p:sp>
              <p:nvSpPr>
                <p:cNvPr id="39" name="Google Shape;330;p19">
                  <a:extLst>
                    <a:ext uri="{FF2B5EF4-FFF2-40B4-BE49-F238E27FC236}">
                      <a16:creationId xmlns:a16="http://schemas.microsoft.com/office/drawing/2014/main" id="{88527B2D-D700-8B44-A8F0-A9698A41B28A}"/>
                    </a:ext>
                  </a:extLst>
                </p:cNvPr>
                <p:cNvSpPr txBox="1"/>
                <p:nvPr/>
              </p:nvSpPr>
              <p:spPr>
                <a:xfrm>
                  <a:off x="-318731" y="2922515"/>
                  <a:ext cx="942262"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3,200</a:t>
                  </a:r>
                  <a:endParaRPr sz="1800" dirty="0">
                    <a:latin typeface="Nunito Sans"/>
                    <a:ea typeface="Nunito Sans"/>
                    <a:cs typeface="Nunito Sans"/>
                    <a:sym typeface="Nunito Sans"/>
                  </a:endParaRPr>
                </a:p>
              </p:txBody>
            </p:sp>
            <p:sp>
              <p:nvSpPr>
                <p:cNvPr id="40" name="Google Shape;340;p19">
                  <a:extLst>
                    <a:ext uri="{FF2B5EF4-FFF2-40B4-BE49-F238E27FC236}">
                      <a16:creationId xmlns:a16="http://schemas.microsoft.com/office/drawing/2014/main" id="{72E70457-C676-984E-AC79-0D39FD796F2F}"/>
                    </a:ext>
                  </a:extLst>
                </p:cNvPr>
                <p:cNvSpPr txBox="1"/>
                <p:nvPr/>
              </p:nvSpPr>
              <p:spPr>
                <a:xfrm>
                  <a:off x="8520469" y="2911093"/>
                  <a:ext cx="942262"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3,210</a:t>
                  </a:r>
                  <a:endParaRPr sz="1800" dirty="0">
                    <a:latin typeface="Nunito Sans"/>
                    <a:ea typeface="Nunito Sans"/>
                    <a:cs typeface="Nunito Sans"/>
                    <a:sym typeface="Nunito Sans"/>
                  </a:endParaRPr>
                </a:p>
              </p:txBody>
            </p:sp>
          </p:grpSp>
          <p:sp>
            <p:nvSpPr>
              <p:cNvPr id="37" name="Right Arrow 36">
                <a:extLst>
                  <a:ext uri="{FF2B5EF4-FFF2-40B4-BE49-F238E27FC236}">
                    <a16:creationId xmlns:a16="http://schemas.microsoft.com/office/drawing/2014/main" id="{BA14A39C-0F59-7F47-BFF9-29A51AF4736E}"/>
                  </a:ext>
                </a:extLst>
              </p:cNvPr>
              <p:cNvSpPr/>
              <p:nvPr/>
            </p:nvSpPr>
            <p:spPr>
              <a:xfrm rot="5400000">
                <a:off x="8647927" y="4521089"/>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5" name="Rounded Rectangle 34">
              <a:extLst>
                <a:ext uri="{FF2B5EF4-FFF2-40B4-BE49-F238E27FC236}">
                  <a16:creationId xmlns:a16="http://schemas.microsoft.com/office/drawing/2014/main" id="{6C0B8A17-2286-7C4D-BEBD-8FC57AC0AB30}"/>
                </a:ext>
              </a:extLst>
            </p:cNvPr>
            <p:cNvSpPr/>
            <p:nvPr/>
          </p:nvSpPr>
          <p:spPr>
            <a:xfrm>
              <a:off x="2640859" y="4210400"/>
              <a:ext cx="9445957" cy="170704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grpSp>
        <p:nvGrpSpPr>
          <p:cNvPr id="55" name="Group 54">
            <a:extLst>
              <a:ext uri="{FF2B5EF4-FFF2-40B4-BE49-F238E27FC236}">
                <a16:creationId xmlns:a16="http://schemas.microsoft.com/office/drawing/2014/main" id="{AEB35431-CD2C-0149-A64C-64653A4F2E32}"/>
              </a:ext>
            </a:extLst>
          </p:cNvPr>
          <p:cNvGrpSpPr/>
          <p:nvPr/>
        </p:nvGrpSpPr>
        <p:grpSpPr>
          <a:xfrm>
            <a:off x="7129252" y="1503135"/>
            <a:ext cx="3930094" cy="2697235"/>
            <a:chOff x="6058347" y="1490217"/>
            <a:chExt cx="3930094" cy="2697235"/>
          </a:xfrm>
        </p:grpSpPr>
        <p:grpSp>
          <p:nvGrpSpPr>
            <p:cNvPr id="24" name="Group 23">
              <a:extLst>
                <a:ext uri="{FF2B5EF4-FFF2-40B4-BE49-F238E27FC236}">
                  <a16:creationId xmlns:a16="http://schemas.microsoft.com/office/drawing/2014/main" id="{C17FF16A-7A20-6744-AC7D-F1E5A5D148DE}"/>
                </a:ext>
              </a:extLst>
            </p:cNvPr>
            <p:cNvGrpSpPr/>
            <p:nvPr/>
          </p:nvGrpSpPr>
          <p:grpSpPr>
            <a:xfrm>
              <a:off x="6058347" y="1490217"/>
              <a:ext cx="3466462" cy="2697235"/>
              <a:chOff x="5019256" y="1272534"/>
              <a:chExt cx="3466462" cy="2697235"/>
            </a:xfrm>
          </p:grpSpPr>
          <p:pic>
            <p:nvPicPr>
              <p:cNvPr id="25" name="Google Shape;91;p9">
                <a:extLst>
                  <a:ext uri="{FF2B5EF4-FFF2-40B4-BE49-F238E27FC236}">
                    <a16:creationId xmlns:a16="http://schemas.microsoft.com/office/drawing/2014/main" id="{377BD6BC-C66C-6B4A-8245-FC943F1F4F18}"/>
                  </a:ext>
                </a:extLst>
              </p:cNvPr>
              <p:cNvPicPr preferRelativeResize="0"/>
              <p:nvPr/>
            </p:nvPicPr>
            <p:blipFill>
              <a:blip r:embed="rId7">
                <a:alphaModFix/>
              </a:blip>
              <a:stretch>
                <a:fillRect/>
              </a:stretch>
            </p:blipFill>
            <p:spPr>
              <a:xfrm>
                <a:off x="7774407" y="1272536"/>
                <a:ext cx="711311" cy="1164831"/>
              </a:xfrm>
              <a:prstGeom prst="rect">
                <a:avLst/>
              </a:prstGeom>
              <a:noFill/>
              <a:ln>
                <a:noFill/>
              </a:ln>
            </p:spPr>
          </p:pic>
          <p:pic>
            <p:nvPicPr>
              <p:cNvPr id="27" name="Google Shape;94;p9">
                <a:extLst>
                  <a:ext uri="{FF2B5EF4-FFF2-40B4-BE49-F238E27FC236}">
                    <a16:creationId xmlns:a16="http://schemas.microsoft.com/office/drawing/2014/main" id="{89C4115C-26F1-8640-8455-21CA7105912C}"/>
                  </a:ext>
                </a:extLst>
              </p:cNvPr>
              <p:cNvPicPr preferRelativeResize="0"/>
              <p:nvPr/>
            </p:nvPicPr>
            <p:blipFill>
              <a:blip r:embed="rId8">
                <a:alphaModFix/>
              </a:blip>
              <a:stretch>
                <a:fillRect/>
              </a:stretch>
            </p:blipFill>
            <p:spPr>
              <a:xfrm>
                <a:off x="6361498" y="1272536"/>
                <a:ext cx="1303274" cy="1479909"/>
              </a:xfrm>
              <a:prstGeom prst="rect">
                <a:avLst/>
              </a:prstGeom>
              <a:noFill/>
              <a:ln>
                <a:noFill/>
              </a:ln>
            </p:spPr>
          </p:pic>
          <p:pic>
            <p:nvPicPr>
              <p:cNvPr id="28" name="Google Shape;91;p9">
                <a:extLst>
                  <a:ext uri="{FF2B5EF4-FFF2-40B4-BE49-F238E27FC236}">
                    <a16:creationId xmlns:a16="http://schemas.microsoft.com/office/drawing/2014/main" id="{F180B763-CE6F-6A42-B997-06E7CDDBAD33}"/>
                  </a:ext>
                </a:extLst>
              </p:cNvPr>
              <p:cNvPicPr preferRelativeResize="0"/>
              <p:nvPr/>
            </p:nvPicPr>
            <p:blipFill>
              <a:blip r:embed="rId7">
                <a:alphaModFix/>
              </a:blip>
              <a:stretch>
                <a:fillRect/>
              </a:stretch>
            </p:blipFill>
            <p:spPr>
              <a:xfrm>
                <a:off x="7771346" y="2201950"/>
                <a:ext cx="711311" cy="1164831"/>
              </a:xfrm>
              <a:prstGeom prst="rect">
                <a:avLst/>
              </a:prstGeom>
              <a:noFill/>
              <a:ln>
                <a:noFill/>
              </a:ln>
            </p:spPr>
          </p:pic>
          <p:pic>
            <p:nvPicPr>
              <p:cNvPr id="46" name="Google Shape;94;p9">
                <a:extLst>
                  <a:ext uri="{FF2B5EF4-FFF2-40B4-BE49-F238E27FC236}">
                    <a16:creationId xmlns:a16="http://schemas.microsoft.com/office/drawing/2014/main" id="{79A4B2C0-AE4E-DE4B-A0D9-658D97BC37BA}"/>
                  </a:ext>
                </a:extLst>
              </p:cNvPr>
              <p:cNvPicPr preferRelativeResize="0"/>
              <p:nvPr/>
            </p:nvPicPr>
            <p:blipFill>
              <a:blip r:embed="rId8">
                <a:alphaModFix/>
              </a:blip>
              <a:stretch>
                <a:fillRect/>
              </a:stretch>
            </p:blipFill>
            <p:spPr>
              <a:xfrm>
                <a:off x="5764372" y="2489860"/>
                <a:ext cx="1303274" cy="1479909"/>
              </a:xfrm>
              <a:prstGeom prst="rect">
                <a:avLst/>
              </a:prstGeom>
              <a:noFill/>
              <a:ln>
                <a:noFill/>
              </a:ln>
            </p:spPr>
          </p:pic>
          <p:pic>
            <p:nvPicPr>
              <p:cNvPr id="47" name="Google Shape;94;p9">
                <a:extLst>
                  <a:ext uri="{FF2B5EF4-FFF2-40B4-BE49-F238E27FC236}">
                    <a16:creationId xmlns:a16="http://schemas.microsoft.com/office/drawing/2014/main" id="{AE9BA542-DF23-014F-A0EA-89223BE71029}"/>
                  </a:ext>
                </a:extLst>
              </p:cNvPr>
              <p:cNvPicPr preferRelativeResize="0"/>
              <p:nvPr/>
            </p:nvPicPr>
            <p:blipFill>
              <a:blip r:embed="rId8">
                <a:alphaModFix/>
              </a:blip>
              <a:stretch>
                <a:fillRect/>
              </a:stretch>
            </p:blipFill>
            <p:spPr>
              <a:xfrm>
                <a:off x="5019256" y="1272534"/>
                <a:ext cx="1303274" cy="1479909"/>
              </a:xfrm>
              <a:prstGeom prst="rect">
                <a:avLst/>
              </a:prstGeom>
              <a:noFill/>
              <a:ln>
                <a:noFill/>
              </a:ln>
            </p:spPr>
          </p:pic>
        </p:grpSp>
        <p:grpSp>
          <p:nvGrpSpPr>
            <p:cNvPr id="4" name="Group 3">
              <a:extLst>
                <a:ext uri="{FF2B5EF4-FFF2-40B4-BE49-F238E27FC236}">
                  <a16:creationId xmlns:a16="http://schemas.microsoft.com/office/drawing/2014/main" id="{580DAC0C-BDAF-C743-8677-CEA3AAADBA46}"/>
                </a:ext>
              </a:extLst>
            </p:cNvPr>
            <p:cNvGrpSpPr/>
            <p:nvPr/>
          </p:nvGrpSpPr>
          <p:grpSpPr>
            <a:xfrm>
              <a:off x="9628322" y="1618975"/>
              <a:ext cx="360119" cy="831429"/>
              <a:chOff x="8058789" y="1797299"/>
              <a:chExt cx="360119" cy="831429"/>
            </a:xfrm>
          </p:grpSpPr>
          <p:pic>
            <p:nvPicPr>
              <p:cNvPr id="48" name="Google Shape;92;p9">
                <a:extLst>
                  <a:ext uri="{FF2B5EF4-FFF2-40B4-BE49-F238E27FC236}">
                    <a16:creationId xmlns:a16="http://schemas.microsoft.com/office/drawing/2014/main" id="{E0EC2AC5-55BF-0A4A-A819-E41A9EEBB971}"/>
                  </a:ext>
                </a:extLst>
              </p:cNvPr>
              <p:cNvPicPr preferRelativeResize="0"/>
              <p:nvPr/>
            </p:nvPicPr>
            <p:blipFill>
              <a:blip r:embed="rId9">
                <a:alphaModFix/>
              </a:blip>
              <a:stretch>
                <a:fillRect/>
              </a:stretch>
            </p:blipFill>
            <p:spPr>
              <a:xfrm>
                <a:off x="8058789" y="1797299"/>
                <a:ext cx="138443" cy="152764"/>
              </a:xfrm>
              <a:prstGeom prst="rect">
                <a:avLst/>
              </a:prstGeom>
              <a:noFill/>
              <a:ln>
                <a:noFill/>
              </a:ln>
            </p:spPr>
          </p:pic>
          <p:pic>
            <p:nvPicPr>
              <p:cNvPr id="49" name="Google Shape;92;p9">
                <a:extLst>
                  <a:ext uri="{FF2B5EF4-FFF2-40B4-BE49-F238E27FC236}">
                    <a16:creationId xmlns:a16="http://schemas.microsoft.com/office/drawing/2014/main" id="{57689058-DAD1-3E41-AA20-EB3F3B95643E}"/>
                  </a:ext>
                </a:extLst>
              </p:cNvPr>
              <p:cNvPicPr preferRelativeResize="0"/>
              <p:nvPr/>
            </p:nvPicPr>
            <p:blipFill>
              <a:blip r:embed="rId9">
                <a:alphaModFix/>
              </a:blip>
              <a:stretch>
                <a:fillRect/>
              </a:stretch>
            </p:blipFill>
            <p:spPr>
              <a:xfrm>
                <a:off x="8058790" y="2021245"/>
                <a:ext cx="138443" cy="152764"/>
              </a:xfrm>
              <a:prstGeom prst="rect">
                <a:avLst/>
              </a:prstGeom>
              <a:noFill/>
              <a:ln>
                <a:noFill/>
              </a:ln>
            </p:spPr>
          </p:pic>
          <p:pic>
            <p:nvPicPr>
              <p:cNvPr id="50" name="Google Shape;92;p9">
                <a:extLst>
                  <a:ext uri="{FF2B5EF4-FFF2-40B4-BE49-F238E27FC236}">
                    <a16:creationId xmlns:a16="http://schemas.microsoft.com/office/drawing/2014/main" id="{5B3E6FC5-C1A0-C348-8FDC-8CDE1D2067D2}"/>
                  </a:ext>
                </a:extLst>
              </p:cNvPr>
              <p:cNvPicPr preferRelativeResize="0"/>
              <p:nvPr/>
            </p:nvPicPr>
            <p:blipFill>
              <a:blip r:embed="rId9">
                <a:alphaModFix/>
              </a:blip>
              <a:stretch>
                <a:fillRect/>
              </a:stretch>
            </p:blipFill>
            <p:spPr>
              <a:xfrm>
                <a:off x="8058790" y="2246417"/>
                <a:ext cx="138443" cy="152764"/>
              </a:xfrm>
              <a:prstGeom prst="rect">
                <a:avLst/>
              </a:prstGeom>
              <a:noFill/>
              <a:ln>
                <a:noFill/>
              </a:ln>
            </p:spPr>
          </p:pic>
          <p:pic>
            <p:nvPicPr>
              <p:cNvPr id="51" name="Google Shape;92;p9">
                <a:extLst>
                  <a:ext uri="{FF2B5EF4-FFF2-40B4-BE49-F238E27FC236}">
                    <a16:creationId xmlns:a16="http://schemas.microsoft.com/office/drawing/2014/main" id="{87BCBD26-9CEA-8F4C-88D3-06767663813B}"/>
                  </a:ext>
                </a:extLst>
              </p:cNvPr>
              <p:cNvPicPr preferRelativeResize="0"/>
              <p:nvPr/>
            </p:nvPicPr>
            <p:blipFill>
              <a:blip r:embed="rId9">
                <a:alphaModFix/>
              </a:blip>
              <a:stretch>
                <a:fillRect/>
              </a:stretch>
            </p:blipFill>
            <p:spPr>
              <a:xfrm>
                <a:off x="8058790" y="2475964"/>
                <a:ext cx="138443" cy="152764"/>
              </a:xfrm>
              <a:prstGeom prst="rect">
                <a:avLst/>
              </a:prstGeom>
              <a:noFill/>
              <a:ln>
                <a:noFill/>
              </a:ln>
            </p:spPr>
          </p:pic>
          <p:pic>
            <p:nvPicPr>
              <p:cNvPr id="52" name="Google Shape;92;p9">
                <a:extLst>
                  <a:ext uri="{FF2B5EF4-FFF2-40B4-BE49-F238E27FC236}">
                    <a16:creationId xmlns:a16="http://schemas.microsoft.com/office/drawing/2014/main" id="{8B680172-58F5-0743-BA36-72468C5E1080}"/>
                  </a:ext>
                </a:extLst>
              </p:cNvPr>
              <p:cNvPicPr preferRelativeResize="0"/>
              <p:nvPr/>
            </p:nvPicPr>
            <p:blipFill>
              <a:blip r:embed="rId9">
                <a:alphaModFix/>
              </a:blip>
              <a:stretch>
                <a:fillRect/>
              </a:stretch>
            </p:blipFill>
            <p:spPr>
              <a:xfrm>
                <a:off x="8280465" y="1938114"/>
                <a:ext cx="138443" cy="152764"/>
              </a:xfrm>
              <a:prstGeom prst="rect">
                <a:avLst/>
              </a:prstGeom>
              <a:noFill/>
              <a:ln>
                <a:noFill/>
              </a:ln>
            </p:spPr>
          </p:pic>
          <p:pic>
            <p:nvPicPr>
              <p:cNvPr id="53" name="Google Shape;92;p9">
                <a:extLst>
                  <a:ext uri="{FF2B5EF4-FFF2-40B4-BE49-F238E27FC236}">
                    <a16:creationId xmlns:a16="http://schemas.microsoft.com/office/drawing/2014/main" id="{5AB0F4E2-D7FA-7442-A275-9E9824D2470A}"/>
                  </a:ext>
                </a:extLst>
              </p:cNvPr>
              <p:cNvPicPr preferRelativeResize="0"/>
              <p:nvPr/>
            </p:nvPicPr>
            <p:blipFill>
              <a:blip r:embed="rId9">
                <a:alphaModFix/>
              </a:blip>
              <a:stretch>
                <a:fillRect/>
              </a:stretch>
            </p:blipFill>
            <p:spPr>
              <a:xfrm>
                <a:off x="8280465" y="2163286"/>
                <a:ext cx="138443" cy="152764"/>
              </a:xfrm>
              <a:prstGeom prst="rect">
                <a:avLst/>
              </a:prstGeom>
              <a:noFill/>
              <a:ln>
                <a:noFill/>
              </a:ln>
            </p:spPr>
          </p:pic>
          <p:pic>
            <p:nvPicPr>
              <p:cNvPr id="54" name="Google Shape;92;p9">
                <a:extLst>
                  <a:ext uri="{FF2B5EF4-FFF2-40B4-BE49-F238E27FC236}">
                    <a16:creationId xmlns:a16="http://schemas.microsoft.com/office/drawing/2014/main" id="{64E3DD75-F018-D444-AA0F-E9B50F4CADB2}"/>
                  </a:ext>
                </a:extLst>
              </p:cNvPr>
              <p:cNvPicPr preferRelativeResize="0"/>
              <p:nvPr/>
            </p:nvPicPr>
            <p:blipFill>
              <a:blip r:embed="rId9">
                <a:alphaModFix/>
              </a:blip>
              <a:stretch>
                <a:fillRect/>
              </a:stretch>
            </p:blipFill>
            <p:spPr>
              <a:xfrm>
                <a:off x="8280465" y="2392833"/>
                <a:ext cx="138443" cy="152764"/>
              </a:xfrm>
              <a:prstGeom prst="rect">
                <a:avLst/>
              </a:prstGeom>
              <a:noFill/>
              <a:ln>
                <a:noFill/>
              </a:ln>
            </p:spPr>
          </p:pic>
        </p:grpSp>
      </p:gr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Graphical user interface, application&#10;&#10;Description automatically generated with medium confidence">
            <a:extLst>
              <a:ext uri="{FF2B5EF4-FFF2-40B4-BE49-F238E27FC236}">
                <a16:creationId xmlns:a16="http://schemas.microsoft.com/office/drawing/2014/main" id="{D6A93D22-6FFF-6744-8A36-40566ABC17EC}"/>
              </a:ext>
            </a:extLst>
          </p:cNvPr>
          <p:cNvPicPr>
            <a:picLocks noChangeAspect="1"/>
          </p:cNvPicPr>
          <p:nvPr/>
        </p:nvPicPr>
        <p:blipFill>
          <a:blip r:embed="rId3"/>
          <a:stretch>
            <a:fillRect/>
          </a:stretch>
        </p:blipFill>
        <p:spPr>
          <a:xfrm>
            <a:off x="263524" y="1077157"/>
            <a:ext cx="9829800" cy="2400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2411989"/>
          </a:xfrm>
        </p:spPr>
        <p:txBody>
          <a:bodyPr/>
          <a:lstStyle/>
          <a:p>
            <a:r>
              <a:rPr lang="en-GB" b="1" dirty="0"/>
              <a:t>Write two examples and two non-example of 4-digit numbers where the tens column contains the digit 6. </a:t>
            </a:r>
          </a:p>
          <a:p>
            <a:endParaRPr lang="en-GB" dirty="0"/>
          </a:p>
          <a:p>
            <a:r>
              <a:rPr lang="en-GB" dirty="0"/>
              <a:t>Example: 5,4</a:t>
            </a:r>
            <a:r>
              <a:rPr lang="en-GB" b="1" u="sng" dirty="0"/>
              <a:t>6</a:t>
            </a:r>
            <a:r>
              <a:rPr lang="en-GB" dirty="0"/>
              <a:t>1</a:t>
            </a:r>
          </a:p>
          <a:p>
            <a:r>
              <a:rPr lang="en-GB" dirty="0"/>
              <a:t>Non-example: 5,4</a:t>
            </a:r>
            <a:r>
              <a:rPr lang="en-GB" b="1" u="sng" dirty="0"/>
              <a:t>4</a:t>
            </a:r>
            <a:r>
              <a:rPr lang="en-GB" dirty="0"/>
              <a:t>1</a:t>
            </a:r>
          </a:p>
          <a:p>
            <a:endParaRPr lang="en-GB" dirty="0"/>
          </a:p>
        </p:txBody>
      </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100s, 10s and 1s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What is the value of the numbers represented?</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6" name="Group 5">
            <a:extLst>
              <a:ext uri="{FF2B5EF4-FFF2-40B4-BE49-F238E27FC236}">
                <a16:creationId xmlns:a16="http://schemas.microsoft.com/office/drawing/2014/main" id="{ECDD7727-45C8-5F49-B287-7CA4370494DD}"/>
              </a:ext>
            </a:extLst>
          </p:cNvPr>
          <p:cNvGrpSpPr/>
          <p:nvPr/>
        </p:nvGrpSpPr>
        <p:grpSpPr>
          <a:xfrm>
            <a:off x="601715" y="1460002"/>
            <a:ext cx="2937844" cy="3245268"/>
            <a:chOff x="58951" y="1651266"/>
            <a:chExt cx="2937844" cy="3245268"/>
          </a:xfrm>
        </p:grpSpPr>
        <p:pic>
          <p:nvPicPr>
            <p:cNvPr id="7" name="Google Shape;91;p9">
              <a:extLst>
                <a:ext uri="{FF2B5EF4-FFF2-40B4-BE49-F238E27FC236}">
                  <a16:creationId xmlns:a16="http://schemas.microsoft.com/office/drawing/2014/main" id="{42D3AF93-5E48-0E40-9B42-650354DC683F}"/>
                </a:ext>
              </a:extLst>
            </p:cNvPr>
            <p:cNvPicPr preferRelativeResize="0"/>
            <p:nvPr/>
          </p:nvPicPr>
          <p:blipFill>
            <a:blip r:embed="rId3">
              <a:alphaModFix/>
            </a:blip>
            <a:stretch>
              <a:fillRect/>
            </a:stretch>
          </p:blipFill>
          <p:spPr>
            <a:xfrm>
              <a:off x="316244" y="1765791"/>
              <a:ext cx="1064419" cy="1743075"/>
            </a:xfrm>
            <a:prstGeom prst="rect">
              <a:avLst/>
            </a:prstGeom>
            <a:noFill/>
            <a:ln>
              <a:noFill/>
            </a:ln>
          </p:spPr>
        </p:pic>
        <p:pic>
          <p:nvPicPr>
            <p:cNvPr id="8" name="Google Shape;92;p9">
              <a:extLst>
                <a:ext uri="{FF2B5EF4-FFF2-40B4-BE49-F238E27FC236}">
                  <a16:creationId xmlns:a16="http://schemas.microsoft.com/office/drawing/2014/main" id="{0D84C1DC-4F47-3447-AE86-C6502580B614}"/>
                </a:ext>
              </a:extLst>
            </p:cNvPr>
            <p:cNvPicPr preferRelativeResize="0"/>
            <p:nvPr/>
          </p:nvPicPr>
          <p:blipFill>
            <a:blip r:embed="rId4">
              <a:alphaModFix/>
            </a:blip>
            <a:stretch>
              <a:fillRect/>
            </a:stretch>
          </p:blipFill>
          <p:spPr>
            <a:xfrm>
              <a:off x="1595393" y="3163596"/>
              <a:ext cx="207169" cy="228600"/>
            </a:xfrm>
            <a:prstGeom prst="rect">
              <a:avLst/>
            </a:prstGeom>
            <a:noFill/>
            <a:ln>
              <a:noFill/>
            </a:ln>
          </p:spPr>
        </p:pic>
        <p:pic>
          <p:nvPicPr>
            <p:cNvPr id="9" name="Google Shape;93;p9">
              <a:extLst>
                <a:ext uri="{FF2B5EF4-FFF2-40B4-BE49-F238E27FC236}">
                  <a16:creationId xmlns:a16="http://schemas.microsoft.com/office/drawing/2014/main" id="{EB925820-D48F-E848-AB14-68DD8D88C05F}"/>
                </a:ext>
              </a:extLst>
            </p:cNvPr>
            <p:cNvPicPr preferRelativeResize="0"/>
            <p:nvPr/>
          </p:nvPicPr>
          <p:blipFill>
            <a:blip r:embed="rId5">
              <a:alphaModFix/>
            </a:blip>
            <a:stretch>
              <a:fillRect/>
            </a:stretch>
          </p:blipFill>
          <p:spPr>
            <a:xfrm>
              <a:off x="1518529" y="1773133"/>
              <a:ext cx="207169" cy="1221581"/>
            </a:xfrm>
            <a:prstGeom prst="rect">
              <a:avLst/>
            </a:prstGeom>
            <a:noFill/>
            <a:ln>
              <a:noFill/>
            </a:ln>
          </p:spPr>
        </p:pic>
        <p:pic>
          <p:nvPicPr>
            <p:cNvPr id="10" name="Google Shape;91;p9">
              <a:extLst>
                <a:ext uri="{FF2B5EF4-FFF2-40B4-BE49-F238E27FC236}">
                  <a16:creationId xmlns:a16="http://schemas.microsoft.com/office/drawing/2014/main" id="{61FAEE22-67D8-5046-BB19-989FB6D6A49B}"/>
                </a:ext>
              </a:extLst>
            </p:cNvPr>
            <p:cNvPicPr preferRelativeResize="0"/>
            <p:nvPr/>
          </p:nvPicPr>
          <p:blipFill>
            <a:blip r:embed="rId3">
              <a:alphaModFix/>
            </a:blip>
            <a:stretch>
              <a:fillRect/>
            </a:stretch>
          </p:blipFill>
          <p:spPr>
            <a:xfrm>
              <a:off x="371662" y="3040409"/>
              <a:ext cx="1064419" cy="1743075"/>
            </a:xfrm>
            <a:prstGeom prst="rect">
              <a:avLst/>
            </a:prstGeom>
            <a:noFill/>
            <a:ln>
              <a:noFill/>
            </a:ln>
          </p:spPr>
        </p:pic>
        <p:pic>
          <p:nvPicPr>
            <p:cNvPr id="11" name="Google Shape;93;p9">
              <a:extLst>
                <a:ext uri="{FF2B5EF4-FFF2-40B4-BE49-F238E27FC236}">
                  <a16:creationId xmlns:a16="http://schemas.microsoft.com/office/drawing/2014/main" id="{E17A52DE-5A27-A94C-AF0B-F3BDF342D19B}"/>
                </a:ext>
              </a:extLst>
            </p:cNvPr>
            <p:cNvPicPr preferRelativeResize="0"/>
            <p:nvPr/>
          </p:nvPicPr>
          <p:blipFill>
            <a:blip r:embed="rId5">
              <a:alphaModFix/>
            </a:blip>
            <a:stretch>
              <a:fillRect/>
            </a:stretch>
          </p:blipFill>
          <p:spPr>
            <a:xfrm>
              <a:off x="1766742" y="1773132"/>
              <a:ext cx="207169" cy="1221581"/>
            </a:xfrm>
            <a:prstGeom prst="rect">
              <a:avLst/>
            </a:prstGeom>
            <a:noFill/>
            <a:ln>
              <a:noFill/>
            </a:ln>
          </p:spPr>
        </p:pic>
        <p:pic>
          <p:nvPicPr>
            <p:cNvPr id="12" name="Google Shape;93;p9">
              <a:extLst>
                <a:ext uri="{FF2B5EF4-FFF2-40B4-BE49-F238E27FC236}">
                  <a16:creationId xmlns:a16="http://schemas.microsoft.com/office/drawing/2014/main" id="{46AF1A7E-EC26-D842-A47C-5E03A3FB1409}"/>
                </a:ext>
              </a:extLst>
            </p:cNvPr>
            <p:cNvPicPr preferRelativeResize="0"/>
            <p:nvPr/>
          </p:nvPicPr>
          <p:blipFill>
            <a:blip r:embed="rId5">
              <a:alphaModFix/>
            </a:blip>
            <a:stretch>
              <a:fillRect/>
            </a:stretch>
          </p:blipFill>
          <p:spPr>
            <a:xfrm>
              <a:off x="2017292" y="1765264"/>
              <a:ext cx="207169" cy="1221581"/>
            </a:xfrm>
            <a:prstGeom prst="rect">
              <a:avLst/>
            </a:prstGeom>
            <a:noFill/>
            <a:ln>
              <a:noFill/>
            </a:ln>
          </p:spPr>
        </p:pic>
        <p:pic>
          <p:nvPicPr>
            <p:cNvPr id="13" name="Google Shape;93;p9">
              <a:extLst>
                <a:ext uri="{FF2B5EF4-FFF2-40B4-BE49-F238E27FC236}">
                  <a16:creationId xmlns:a16="http://schemas.microsoft.com/office/drawing/2014/main" id="{D9330302-568C-CD4C-8A60-4C021EFD3AD3}"/>
                </a:ext>
              </a:extLst>
            </p:cNvPr>
            <p:cNvPicPr preferRelativeResize="0"/>
            <p:nvPr/>
          </p:nvPicPr>
          <p:blipFill>
            <a:blip r:embed="rId5">
              <a:alphaModFix/>
            </a:blip>
            <a:stretch>
              <a:fillRect/>
            </a:stretch>
          </p:blipFill>
          <p:spPr>
            <a:xfrm>
              <a:off x="2266998" y="1760084"/>
              <a:ext cx="207169" cy="1221581"/>
            </a:xfrm>
            <a:prstGeom prst="rect">
              <a:avLst/>
            </a:prstGeom>
            <a:noFill/>
            <a:ln>
              <a:noFill/>
            </a:ln>
          </p:spPr>
        </p:pic>
        <p:pic>
          <p:nvPicPr>
            <p:cNvPr id="14" name="Google Shape;93;p9">
              <a:extLst>
                <a:ext uri="{FF2B5EF4-FFF2-40B4-BE49-F238E27FC236}">
                  <a16:creationId xmlns:a16="http://schemas.microsoft.com/office/drawing/2014/main" id="{3B04AEBF-CE50-B949-99FF-67BBC228E2AA}"/>
                </a:ext>
              </a:extLst>
            </p:cNvPr>
            <p:cNvPicPr preferRelativeResize="0"/>
            <p:nvPr/>
          </p:nvPicPr>
          <p:blipFill>
            <a:blip r:embed="rId5">
              <a:alphaModFix/>
            </a:blip>
            <a:stretch>
              <a:fillRect/>
            </a:stretch>
          </p:blipFill>
          <p:spPr>
            <a:xfrm>
              <a:off x="2513396" y="1773132"/>
              <a:ext cx="207169" cy="1221581"/>
            </a:xfrm>
            <a:prstGeom prst="rect">
              <a:avLst/>
            </a:prstGeom>
            <a:noFill/>
            <a:ln>
              <a:noFill/>
            </a:ln>
          </p:spPr>
        </p:pic>
        <p:pic>
          <p:nvPicPr>
            <p:cNvPr id="16" name="Google Shape;92;p9">
              <a:extLst>
                <a:ext uri="{FF2B5EF4-FFF2-40B4-BE49-F238E27FC236}">
                  <a16:creationId xmlns:a16="http://schemas.microsoft.com/office/drawing/2014/main" id="{1906DDEA-D308-3E4C-A335-BF1020E93167}"/>
                </a:ext>
              </a:extLst>
            </p:cNvPr>
            <p:cNvPicPr preferRelativeResize="0"/>
            <p:nvPr/>
          </p:nvPicPr>
          <p:blipFill>
            <a:blip r:embed="rId4">
              <a:alphaModFix/>
            </a:blip>
            <a:stretch>
              <a:fillRect/>
            </a:stretch>
          </p:blipFill>
          <p:spPr>
            <a:xfrm>
              <a:off x="1595393" y="3494388"/>
              <a:ext cx="207169" cy="228600"/>
            </a:xfrm>
            <a:prstGeom prst="rect">
              <a:avLst/>
            </a:prstGeom>
            <a:noFill/>
            <a:ln>
              <a:noFill/>
            </a:ln>
          </p:spPr>
        </p:pic>
        <p:pic>
          <p:nvPicPr>
            <p:cNvPr id="17" name="Google Shape;92;p9">
              <a:extLst>
                <a:ext uri="{FF2B5EF4-FFF2-40B4-BE49-F238E27FC236}">
                  <a16:creationId xmlns:a16="http://schemas.microsoft.com/office/drawing/2014/main" id="{98DB76A7-17A7-6E4D-8D98-C4F9F4A73E20}"/>
                </a:ext>
              </a:extLst>
            </p:cNvPr>
            <p:cNvPicPr preferRelativeResize="0"/>
            <p:nvPr/>
          </p:nvPicPr>
          <p:blipFill>
            <a:blip r:embed="rId4">
              <a:alphaModFix/>
            </a:blip>
            <a:stretch>
              <a:fillRect/>
            </a:stretch>
          </p:blipFill>
          <p:spPr>
            <a:xfrm>
              <a:off x="1595393" y="3826827"/>
              <a:ext cx="207169" cy="228600"/>
            </a:xfrm>
            <a:prstGeom prst="rect">
              <a:avLst/>
            </a:prstGeom>
            <a:noFill/>
            <a:ln>
              <a:noFill/>
            </a:ln>
          </p:spPr>
        </p:pic>
        <p:sp>
          <p:nvSpPr>
            <p:cNvPr id="18" name="Rounded Rectangle 17">
              <a:extLst>
                <a:ext uri="{FF2B5EF4-FFF2-40B4-BE49-F238E27FC236}">
                  <a16:creationId xmlns:a16="http://schemas.microsoft.com/office/drawing/2014/main" id="{45465A2E-DE91-9247-A94A-0847D208F7A8}"/>
                </a:ext>
              </a:extLst>
            </p:cNvPr>
            <p:cNvSpPr/>
            <p:nvPr/>
          </p:nvSpPr>
          <p:spPr>
            <a:xfrm>
              <a:off x="58951" y="1651266"/>
              <a:ext cx="2937844" cy="3245268"/>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52" name="Google Shape;92;p9">
              <a:extLst>
                <a:ext uri="{FF2B5EF4-FFF2-40B4-BE49-F238E27FC236}">
                  <a16:creationId xmlns:a16="http://schemas.microsoft.com/office/drawing/2014/main" id="{3306C75E-BE5B-B64E-A00B-7099797475CD}"/>
                </a:ext>
              </a:extLst>
            </p:cNvPr>
            <p:cNvPicPr preferRelativeResize="0"/>
            <p:nvPr/>
          </p:nvPicPr>
          <p:blipFill>
            <a:blip r:embed="rId4">
              <a:alphaModFix/>
            </a:blip>
            <a:stretch>
              <a:fillRect/>
            </a:stretch>
          </p:blipFill>
          <p:spPr>
            <a:xfrm>
              <a:off x="1942109" y="3494388"/>
              <a:ext cx="207169" cy="228600"/>
            </a:xfrm>
            <a:prstGeom prst="rect">
              <a:avLst/>
            </a:prstGeom>
            <a:noFill/>
            <a:ln>
              <a:noFill/>
            </a:ln>
          </p:spPr>
        </p:pic>
        <p:pic>
          <p:nvPicPr>
            <p:cNvPr id="53" name="Google Shape;92;p9">
              <a:extLst>
                <a:ext uri="{FF2B5EF4-FFF2-40B4-BE49-F238E27FC236}">
                  <a16:creationId xmlns:a16="http://schemas.microsoft.com/office/drawing/2014/main" id="{241649CB-5F6F-D74F-B0D9-8C7C8E68A4C6}"/>
                </a:ext>
              </a:extLst>
            </p:cNvPr>
            <p:cNvPicPr preferRelativeResize="0"/>
            <p:nvPr/>
          </p:nvPicPr>
          <p:blipFill>
            <a:blip r:embed="rId4">
              <a:alphaModFix/>
            </a:blip>
            <a:stretch>
              <a:fillRect/>
            </a:stretch>
          </p:blipFill>
          <p:spPr>
            <a:xfrm>
              <a:off x="1942109" y="3826827"/>
              <a:ext cx="207169" cy="228600"/>
            </a:xfrm>
            <a:prstGeom prst="rect">
              <a:avLst/>
            </a:prstGeom>
            <a:noFill/>
            <a:ln>
              <a:noFill/>
            </a:ln>
          </p:spPr>
        </p:pic>
      </p:grpSp>
      <p:grpSp>
        <p:nvGrpSpPr>
          <p:cNvPr id="19" name="Group 18">
            <a:extLst>
              <a:ext uri="{FF2B5EF4-FFF2-40B4-BE49-F238E27FC236}">
                <a16:creationId xmlns:a16="http://schemas.microsoft.com/office/drawing/2014/main" id="{43D840AC-C2F0-9B4B-9881-1AE143509D72}"/>
              </a:ext>
            </a:extLst>
          </p:cNvPr>
          <p:cNvGrpSpPr/>
          <p:nvPr/>
        </p:nvGrpSpPr>
        <p:grpSpPr>
          <a:xfrm>
            <a:off x="7449337" y="1159388"/>
            <a:ext cx="4089613" cy="1707047"/>
            <a:chOff x="3924367" y="1274618"/>
            <a:chExt cx="4089613" cy="1707047"/>
          </a:xfrm>
        </p:grpSpPr>
        <p:pic>
          <p:nvPicPr>
            <p:cNvPr id="20" name="Google Shape;85;p9">
              <a:extLst>
                <a:ext uri="{FF2B5EF4-FFF2-40B4-BE49-F238E27FC236}">
                  <a16:creationId xmlns:a16="http://schemas.microsoft.com/office/drawing/2014/main" id="{29426961-CB9B-8D40-8FC0-2F175A8EA89B}"/>
                </a:ext>
              </a:extLst>
            </p:cNvPr>
            <p:cNvPicPr preferRelativeResize="0"/>
            <p:nvPr/>
          </p:nvPicPr>
          <p:blipFill>
            <a:blip r:embed="rId6">
              <a:alphaModFix/>
            </a:blip>
            <a:stretch>
              <a:fillRect/>
            </a:stretch>
          </p:blipFill>
          <p:spPr>
            <a:xfrm>
              <a:off x="4064620" y="1417863"/>
              <a:ext cx="740751" cy="695857"/>
            </a:xfrm>
            <a:prstGeom prst="rect">
              <a:avLst/>
            </a:prstGeom>
            <a:noFill/>
            <a:ln>
              <a:noFill/>
            </a:ln>
          </p:spPr>
        </p:pic>
        <p:pic>
          <p:nvPicPr>
            <p:cNvPr id="21" name="Google Shape;87;p9">
              <a:extLst>
                <a:ext uri="{FF2B5EF4-FFF2-40B4-BE49-F238E27FC236}">
                  <a16:creationId xmlns:a16="http://schemas.microsoft.com/office/drawing/2014/main" id="{7BFDE35F-C18F-3D46-985D-5A3C37F2AE4F}"/>
                </a:ext>
              </a:extLst>
            </p:cNvPr>
            <p:cNvPicPr preferRelativeResize="0"/>
            <p:nvPr/>
          </p:nvPicPr>
          <p:blipFill>
            <a:blip r:embed="rId7">
              <a:alphaModFix/>
            </a:blip>
            <a:stretch>
              <a:fillRect/>
            </a:stretch>
          </p:blipFill>
          <p:spPr>
            <a:xfrm>
              <a:off x="6409041" y="1417863"/>
              <a:ext cx="695857" cy="695857"/>
            </a:xfrm>
            <a:prstGeom prst="rect">
              <a:avLst/>
            </a:prstGeom>
            <a:noFill/>
            <a:ln>
              <a:noFill/>
            </a:ln>
          </p:spPr>
        </p:pic>
        <p:pic>
          <p:nvPicPr>
            <p:cNvPr id="23" name="Google Shape;85;p9">
              <a:extLst>
                <a:ext uri="{FF2B5EF4-FFF2-40B4-BE49-F238E27FC236}">
                  <a16:creationId xmlns:a16="http://schemas.microsoft.com/office/drawing/2014/main" id="{91CC4529-525E-BC41-B614-FAECB5617B2B}"/>
                </a:ext>
              </a:extLst>
            </p:cNvPr>
            <p:cNvPicPr preferRelativeResize="0"/>
            <p:nvPr/>
          </p:nvPicPr>
          <p:blipFill>
            <a:blip r:embed="rId6">
              <a:alphaModFix/>
            </a:blip>
            <a:stretch>
              <a:fillRect/>
            </a:stretch>
          </p:blipFill>
          <p:spPr>
            <a:xfrm>
              <a:off x="4064619" y="2126546"/>
              <a:ext cx="740751" cy="695857"/>
            </a:xfrm>
            <a:prstGeom prst="rect">
              <a:avLst/>
            </a:prstGeom>
            <a:noFill/>
            <a:ln>
              <a:noFill/>
            </a:ln>
          </p:spPr>
        </p:pic>
        <p:pic>
          <p:nvPicPr>
            <p:cNvPr id="29" name="Google Shape;87;p9">
              <a:extLst>
                <a:ext uri="{FF2B5EF4-FFF2-40B4-BE49-F238E27FC236}">
                  <a16:creationId xmlns:a16="http://schemas.microsoft.com/office/drawing/2014/main" id="{DAB91216-9000-F846-8B8B-01BA13083457}"/>
                </a:ext>
              </a:extLst>
            </p:cNvPr>
            <p:cNvPicPr preferRelativeResize="0"/>
            <p:nvPr/>
          </p:nvPicPr>
          <p:blipFill>
            <a:blip r:embed="rId7">
              <a:alphaModFix/>
            </a:blip>
            <a:stretch>
              <a:fillRect/>
            </a:stretch>
          </p:blipFill>
          <p:spPr>
            <a:xfrm>
              <a:off x="6409040" y="2124246"/>
              <a:ext cx="695857" cy="695857"/>
            </a:xfrm>
            <a:prstGeom prst="rect">
              <a:avLst/>
            </a:prstGeom>
            <a:noFill/>
            <a:ln>
              <a:noFill/>
            </a:ln>
          </p:spPr>
        </p:pic>
        <p:pic>
          <p:nvPicPr>
            <p:cNvPr id="30" name="Google Shape;87;p9">
              <a:extLst>
                <a:ext uri="{FF2B5EF4-FFF2-40B4-BE49-F238E27FC236}">
                  <a16:creationId xmlns:a16="http://schemas.microsoft.com/office/drawing/2014/main" id="{8A895CBE-60F2-974E-81F5-AAF860880313}"/>
                </a:ext>
              </a:extLst>
            </p:cNvPr>
            <p:cNvPicPr preferRelativeResize="0"/>
            <p:nvPr/>
          </p:nvPicPr>
          <p:blipFill>
            <a:blip r:embed="rId7">
              <a:alphaModFix/>
            </a:blip>
            <a:stretch>
              <a:fillRect/>
            </a:stretch>
          </p:blipFill>
          <p:spPr>
            <a:xfrm>
              <a:off x="7143935" y="1417863"/>
              <a:ext cx="695857" cy="695857"/>
            </a:xfrm>
            <a:prstGeom prst="rect">
              <a:avLst/>
            </a:prstGeom>
            <a:noFill/>
            <a:ln>
              <a:noFill/>
            </a:ln>
          </p:spPr>
        </p:pic>
        <p:sp>
          <p:nvSpPr>
            <p:cNvPr id="31" name="Rounded Rectangle 30">
              <a:extLst>
                <a:ext uri="{FF2B5EF4-FFF2-40B4-BE49-F238E27FC236}">
                  <a16:creationId xmlns:a16="http://schemas.microsoft.com/office/drawing/2014/main" id="{2A207831-0F4B-8A4E-AADD-5C0B4073F7FD}"/>
                </a:ext>
              </a:extLst>
            </p:cNvPr>
            <p:cNvSpPr/>
            <p:nvPr/>
          </p:nvSpPr>
          <p:spPr>
            <a:xfrm>
              <a:off x="3924367" y="1274618"/>
              <a:ext cx="4089613" cy="170704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32" name="Google Shape;85;p9">
              <a:extLst>
                <a:ext uri="{FF2B5EF4-FFF2-40B4-BE49-F238E27FC236}">
                  <a16:creationId xmlns:a16="http://schemas.microsoft.com/office/drawing/2014/main" id="{D715D5E2-6C58-1542-94BA-00EF008FE30C}"/>
                </a:ext>
              </a:extLst>
            </p:cNvPr>
            <p:cNvPicPr preferRelativeResize="0"/>
            <p:nvPr/>
          </p:nvPicPr>
          <p:blipFill>
            <a:blip r:embed="rId6">
              <a:alphaModFix/>
            </a:blip>
            <a:stretch>
              <a:fillRect/>
            </a:stretch>
          </p:blipFill>
          <p:spPr>
            <a:xfrm>
              <a:off x="4843729" y="1417863"/>
              <a:ext cx="740751" cy="695857"/>
            </a:xfrm>
            <a:prstGeom prst="rect">
              <a:avLst/>
            </a:prstGeom>
            <a:noFill/>
            <a:ln>
              <a:noFill/>
            </a:ln>
          </p:spPr>
        </p:pic>
        <p:pic>
          <p:nvPicPr>
            <p:cNvPr id="33" name="Google Shape;85;p9">
              <a:extLst>
                <a:ext uri="{FF2B5EF4-FFF2-40B4-BE49-F238E27FC236}">
                  <a16:creationId xmlns:a16="http://schemas.microsoft.com/office/drawing/2014/main" id="{D170F7CD-7957-8748-A526-228BF2747073}"/>
                </a:ext>
              </a:extLst>
            </p:cNvPr>
            <p:cNvPicPr preferRelativeResize="0"/>
            <p:nvPr/>
          </p:nvPicPr>
          <p:blipFill>
            <a:blip r:embed="rId6">
              <a:alphaModFix/>
            </a:blip>
            <a:stretch>
              <a:fillRect/>
            </a:stretch>
          </p:blipFill>
          <p:spPr>
            <a:xfrm>
              <a:off x="4843728" y="2126546"/>
              <a:ext cx="740751" cy="695857"/>
            </a:xfrm>
            <a:prstGeom prst="rect">
              <a:avLst/>
            </a:prstGeom>
            <a:noFill/>
            <a:ln>
              <a:noFill/>
            </a:ln>
          </p:spPr>
        </p:pic>
        <p:pic>
          <p:nvPicPr>
            <p:cNvPr id="34" name="Google Shape;85;p9">
              <a:extLst>
                <a:ext uri="{FF2B5EF4-FFF2-40B4-BE49-F238E27FC236}">
                  <a16:creationId xmlns:a16="http://schemas.microsoft.com/office/drawing/2014/main" id="{C68A30DF-0161-7440-93A9-D85ACFA179A5}"/>
                </a:ext>
              </a:extLst>
            </p:cNvPr>
            <p:cNvPicPr preferRelativeResize="0"/>
            <p:nvPr/>
          </p:nvPicPr>
          <p:blipFill>
            <a:blip r:embed="rId6">
              <a:alphaModFix/>
            </a:blip>
            <a:stretch>
              <a:fillRect/>
            </a:stretch>
          </p:blipFill>
          <p:spPr>
            <a:xfrm>
              <a:off x="5618143" y="1417863"/>
              <a:ext cx="740751" cy="695857"/>
            </a:xfrm>
            <a:prstGeom prst="rect">
              <a:avLst/>
            </a:prstGeom>
            <a:noFill/>
            <a:ln>
              <a:noFill/>
            </a:ln>
          </p:spPr>
        </p:pic>
        <p:pic>
          <p:nvPicPr>
            <p:cNvPr id="35" name="Google Shape;85;p9">
              <a:extLst>
                <a:ext uri="{FF2B5EF4-FFF2-40B4-BE49-F238E27FC236}">
                  <a16:creationId xmlns:a16="http://schemas.microsoft.com/office/drawing/2014/main" id="{2DC6A1BF-CC6A-6A4E-BDF1-F2729BEC5F87}"/>
                </a:ext>
              </a:extLst>
            </p:cNvPr>
            <p:cNvPicPr preferRelativeResize="0"/>
            <p:nvPr/>
          </p:nvPicPr>
          <p:blipFill>
            <a:blip r:embed="rId6">
              <a:alphaModFix/>
            </a:blip>
            <a:stretch>
              <a:fillRect/>
            </a:stretch>
          </p:blipFill>
          <p:spPr>
            <a:xfrm>
              <a:off x="5618142" y="2126546"/>
              <a:ext cx="740751" cy="695857"/>
            </a:xfrm>
            <a:prstGeom prst="rect">
              <a:avLst/>
            </a:prstGeom>
            <a:noFill/>
            <a:ln>
              <a:noFill/>
            </a:ln>
          </p:spPr>
        </p:pic>
      </p:grpSp>
      <p:grpSp>
        <p:nvGrpSpPr>
          <p:cNvPr id="36" name="Group 35">
            <a:extLst>
              <a:ext uri="{FF2B5EF4-FFF2-40B4-BE49-F238E27FC236}">
                <a16:creationId xmlns:a16="http://schemas.microsoft.com/office/drawing/2014/main" id="{3DFA515E-42B6-464C-8601-126F429FC8C9}"/>
              </a:ext>
            </a:extLst>
          </p:cNvPr>
          <p:cNvGrpSpPr/>
          <p:nvPr/>
        </p:nvGrpSpPr>
        <p:grpSpPr>
          <a:xfrm>
            <a:off x="5117714" y="3703242"/>
            <a:ext cx="3254477" cy="2061694"/>
            <a:chOff x="58950" y="1651266"/>
            <a:chExt cx="3254477" cy="2061694"/>
          </a:xfrm>
        </p:grpSpPr>
        <p:pic>
          <p:nvPicPr>
            <p:cNvPr id="37" name="Google Shape;91;p9">
              <a:extLst>
                <a:ext uri="{FF2B5EF4-FFF2-40B4-BE49-F238E27FC236}">
                  <a16:creationId xmlns:a16="http://schemas.microsoft.com/office/drawing/2014/main" id="{564ED447-9789-2342-BCD4-1231E6F3119D}"/>
                </a:ext>
              </a:extLst>
            </p:cNvPr>
            <p:cNvPicPr preferRelativeResize="0"/>
            <p:nvPr/>
          </p:nvPicPr>
          <p:blipFill>
            <a:blip r:embed="rId3">
              <a:alphaModFix/>
            </a:blip>
            <a:stretch>
              <a:fillRect/>
            </a:stretch>
          </p:blipFill>
          <p:spPr>
            <a:xfrm>
              <a:off x="316244" y="1765791"/>
              <a:ext cx="1064419" cy="1743075"/>
            </a:xfrm>
            <a:prstGeom prst="rect">
              <a:avLst/>
            </a:prstGeom>
            <a:noFill/>
            <a:ln>
              <a:noFill/>
            </a:ln>
          </p:spPr>
        </p:pic>
        <p:pic>
          <p:nvPicPr>
            <p:cNvPr id="38" name="Google Shape;92;p9">
              <a:extLst>
                <a:ext uri="{FF2B5EF4-FFF2-40B4-BE49-F238E27FC236}">
                  <a16:creationId xmlns:a16="http://schemas.microsoft.com/office/drawing/2014/main" id="{F7FCEBC5-D4DE-5E4D-ACF1-7BE49062B292}"/>
                </a:ext>
              </a:extLst>
            </p:cNvPr>
            <p:cNvPicPr preferRelativeResize="0"/>
            <p:nvPr/>
          </p:nvPicPr>
          <p:blipFill>
            <a:blip r:embed="rId4">
              <a:alphaModFix/>
            </a:blip>
            <a:stretch>
              <a:fillRect/>
            </a:stretch>
          </p:blipFill>
          <p:spPr>
            <a:xfrm>
              <a:off x="2341388" y="2124505"/>
              <a:ext cx="207169" cy="228600"/>
            </a:xfrm>
            <a:prstGeom prst="rect">
              <a:avLst/>
            </a:prstGeom>
            <a:noFill/>
            <a:ln>
              <a:noFill/>
            </a:ln>
          </p:spPr>
        </p:pic>
        <p:pic>
          <p:nvPicPr>
            <p:cNvPr id="39" name="Google Shape;93;p9">
              <a:extLst>
                <a:ext uri="{FF2B5EF4-FFF2-40B4-BE49-F238E27FC236}">
                  <a16:creationId xmlns:a16="http://schemas.microsoft.com/office/drawing/2014/main" id="{67F23840-A631-B94F-9708-450DCA9A8662}"/>
                </a:ext>
              </a:extLst>
            </p:cNvPr>
            <p:cNvPicPr preferRelativeResize="0"/>
            <p:nvPr/>
          </p:nvPicPr>
          <p:blipFill>
            <a:blip r:embed="rId5">
              <a:alphaModFix/>
            </a:blip>
            <a:stretch>
              <a:fillRect/>
            </a:stretch>
          </p:blipFill>
          <p:spPr>
            <a:xfrm>
              <a:off x="1518529" y="1773133"/>
              <a:ext cx="207169" cy="1221581"/>
            </a:xfrm>
            <a:prstGeom prst="rect">
              <a:avLst/>
            </a:prstGeom>
            <a:noFill/>
            <a:ln>
              <a:noFill/>
            </a:ln>
          </p:spPr>
        </p:pic>
        <p:pic>
          <p:nvPicPr>
            <p:cNvPr id="41" name="Google Shape;93;p9">
              <a:extLst>
                <a:ext uri="{FF2B5EF4-FFF2-40B4-BE49-F238E27FC236}">
                  <a16:creationId xmlns:a16="http://schemas.microsoft.com/office/drawing/2014/main" id="{EE920921-9212-744F-8F10-B20E9A1B48E4}"/>
                </a:ext>
              </a:extLst>
            </p:cNvPr>
            <p:cNvPicPr preferRelativeResize="0"/>
            <p:nvPr/>
          </p:nvPicPr>
          <p:blipFill>
            <a:blip r:embed="rId5">
              <a:alphaModFix/>
            </a:blip>
            <a:stretch>
              <a:fillRect/>
            </a:stretch>
          </p:blipFill>
          <p:spPr>
            <a:xfrm>
              <a:off x="1766742" y="1773132"/>
              <a:ext cx="207169" cy="1221581"/>
            </a:xfrm>
            <a:prstGeom prst="rect">
              <a:avLst/>
            </a:prstGeom>
            <a:noFill/>
            <a:ln>
              <a:noFill/>
            </a:ln>
          </p:spPr>
        </p:pic>
        <p:pic>
          <p:nvPicPr>
            <p:cNvPr id="42" name="Google Shape;93;p9">
              <a:extLst>
                <a:ext uri="{FF2B5EF4-FFF2-40B4-BE49-F238E27FC236}">
                  <a16:creationId xmlns:a16="http://schemas.microsoft.com/office/drawing/2014/main" id="{34FC7A14-8EBE-A248-9CC7-599F41394102}"/>
                </a:ext>
              </a:extLst>
            </p:cNvPr>
            <p:cNvPicPr preferRelativeResize="0"/>
            <p:nvPr/>
          </p:nvPicPr>
          <p:blipFill>
            <a:blip r:embed="rId5">
              <a:alphaModFix/>
            </a:blip>
            <a:stretch>
              <a:fillRect/>
            </a:stretch>
          </p:blipFill>
          <p:spPr>
            <a:xfrm>
              <a:off x="2017292" y="1765264"/>
              <a:ext cx="207169" cy="1221581"/>
            </a:xfrm>
            <a:prstGeom prst="rect">
              <a:avLst/>
            </a:prstGeom>
            <a:noFill/>
            <a:ln>
              <a:noFill/>
            </a:ln>
          </p:spPr>
        </p:pic>
        <p:pic>
          <p:nvPicPr>
            <p:cNvPr id="46" name="Google Shape;92;p9">
              <a:extLst>
                <a:ext uri="{FF2B5EF4-FFF2-40B4-BE49-F238E27FC236}">
                  <a16:creationId xmlns:a16="http://schemas.microsoft.com/office/drawing/2014/main" id="{0EB377E9-0EC3-7B44-A142-F7EE9D0A881F}"/>
                </a:ext>
              </a:extLst>
            </p:cNvPr>
            <p:cNvPicPr preferRelativeResize="0"/>
            <p:nvPr/>
          </p:nvPicPr>
          <p:blipFill>
            <a:blip r:embed="rId4">
              <a:alphaModFix/>
            </a:blip>
            <a:stretch>
              <a:fillRect/>
            </a:stretch>
          </p:blipFill>
          <p:spPr>
            <a:xfrm>
              <a:off x="2341388" y="2455297"/>
              <a:ext cx="207169" cy="228600"/>
            </a:xfrm>
            <a:prstGeom prst="rect">
              <a:avLst/>
            </a:prstGeom>
            <a:noFill/>
            <a:ln>
              <a:noFill/>
            </a:ln>
          </p:spPr>
        </p:pic>
        <p:pic>
          <p:nvPicPr>
            <p:cNvPr id="47" name="Google Shape;92;p9">
              <a:extLst>
                <a:ext uri="{FF2B5EF4-FFF2-40B4-BE49-F238E27FC236}">
                  <a16:creationId xmlns:a16="http://schemas.microsoft.com/office/drawing/2014/main" id="{4D1CD544-528D-7F4F-91AD-B424EA4B36AB}"/>
                </a:ext>
              </a:extLst>
            </p:cNvPr>
            <p:cNvPicPr preferRelativeResize="0"/>
            <p:nvPr/>
          </p:nvPicPr>
          <p:blipFill>
            <a:blip r:embed="rId4">
              <a:alphaModFix/>
            </a:blip>
            <a:stretch>
              <a:fillRect/>
            </a:stretch>
          </p:blipFill>
          <p:spPr>
            <a:xfrm>
              <a:off x="2341388" y="2787736"/>
              <a:ext cx="207169" cy="228600"/>
            </a:xfrm>
            <a:prstGeom prst="rect">
              <a:avLst/>
            </a:prstGeom>
            <a:noFill/>
            <a:ln>
              <a:noFill/>
            </a:ln>
          </p:spPr>
        </p:pic>
        <p:sp>
          <p:nvSpPr>
            <p:cNvPr id="48" name="Rounded Rectangle 47">
              <a:extLst>
                <a:ext uri="{FF2B5EF4-FFF2-40B4-BE49-F238E27FC236}">
                  <a16:creationId xmlns:a16="http://schemas.microsoft.com/office/drawing/2014/main" id="{B90B8D0B-63B7-E244-BD79-DB51469965B3}"/>
                </a:ext>
              </a:extLst>
            </p:cNvPr>
            <p:cNvSpPr/>
            <p:nvPr/>
          </p:nvSpPr>
          <p:spPr>
            <a:xfrm>
              <a:off x="58950" y="1651266"/>
              <a:ext cx="3254477" cy="2061694"/>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54" name="Google Shape;92;p9">
              <a:extLst>
                <a:ext uri="{FF2B5EF4-FFF2-40B4-BE49-F238E27FC236}">
                  <a16:creationId xmlns:a16="http://schemas.microsoft.com/office/drawing/2014/main" id="{44E95F9F-54DD-E246-92D0-031BAD73CB4B}"/>
                </a:ext>
              </a:extLst>
            </p:cNvPr>
            <p:cNvPicPr preferRelativeResize="0"/>
            <p:nvPr/>
          </p:nvPicPr>
          <p:blipFill>
            <a:blip r:embed="rId4">
              <a:alphaModFix/>
            </a:blip>
            <a:stretch>
              <a:fillRect/>
            </a:stretch>
          </p:blipFill>
          <p:spPr>
            <a:xfrm>
              <a:off x="2662193" y="2124505"/>
              <a:ext cx="207169" cy="228600"/>
            </a:xfrm>
            <a:prstGeom prst="rect">
              <a:avLst/>
            </a:prstGeom>
            <a:noFill/>
            <a:ln>
              <a:noFill/>
            </a:ln>
          </p:spPr>
        </p:pic>
        <p:pic>
          <p:nvPicPr>
            <p:cNvPr id="55" name="Google Shape;92;p9">
              <a:extLst>
                <a:ext uri="{FF2B5EF4-FFF2-40B4-BE49-F238E27FC236}">
                  <a16:creationId xmlns:a16="http://schemas.microsoft.com/office/drawing/2014/main" id="{F0FB4C93-9485-534C-A10F-67B9F1947337}"/>
                </a:ext>
              </a:extLst>
            </p:cNvPr>
            <p:cNvPicPr preferRelativeResize="0"/>
            <p:nvPr/>
          </p:nvPicPr>
          <p:blipFill>
            <a:blip r:embed="rId4">
              <a:alphaModFix/>
            </a:blip>
            <a:stretch>
              <a:fillRect/>
            </a:stretch>
          </p:blipFill>
          <p:spPr>
            <a:xfrm>
              <a:off x="2662193" y="2455297"/>
              <a:ext cx="207169" cy="228600"/>
            </a:xfrm>
            <a:prstGeom prst="rect">
              <a:avLst/>
            </a:prstGeom>
            <a:noFill/>
            <a:ln>
              <a:noFill/>
            </a:ln>
          </p:spPr>
        </p:pic>
        <p:pic>
          <p:nvPicPr>
            <p:cNvPr id="56" name="Google Shape;92;p9">
              <a:extLst>
                <a:ext uri="{FF2B5EF4-FFF2-40B4-BE49-F238E27FC236}">
                  <a16:creationId xmlns:a16="http://schemas.microsoft.com/office/drawing/2014/main" id="{71FACE8B-B19D-AE49-A672-D3EF2372E813}"/>
                </a:ext>
              </a:extLst>
            </p:cNvPr>
            <p:cNvPicPr preferRelativeResize="0"/>
            <p:nvPr/>
          </p:nvPicPr>
          <p:blipFill>
            <a:blip r:embed="rId4">
              <a:alphaModFix/>
            </a:blip>
            <a:stretch>
              <a:fillRect/>
            </a:stretch>
          </p:blipFill>
          <p:spPr>
            <a:xfrm>
              <a:off x="2662193" y="2787736"/>
              <a:ext cx="207169" cy="228600"/>
            </a:xfrm>
            <a:prstGeom prst="rect">
              <a:avLst/>
            </a:prstGeom>
            <a:noFill/>
            <a:ln>
              <a:noFill/>
            </a:ln>
          </p:spPr>
        </p:pic>
      </p:grpSp>
      <p:sp>
        <p:nvSpPr>
          <p:cNvPr id="49" name="Google Shape;350;p25">
            <a:extLst>
              <a:ext uri="{FF2B5EF4-FFF2-40B4-BE49-F238E27FC236}">
                <a16:creationId xmlns:a16="http://schemas.microsoft.com/office/drawing/2014/main" id="{9E4CDA0D-C131-6B40-A1DE-5A8D8254D140}"/>
              </a:ext>
            </a:extLst>
          </p:cNvPr>
          <p:cNvSpPr txBox="1"/>
          <p:nvPr/>
        </p:nvSpPr>
        <p:spPr>
          <a:xfrm>
            <a:off x="413643" y="4857888"/>
            <a:ext cx="2937844" cy="559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80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265</a:t>
            </a:r>
            <a:endParaRPr kumimoji="0" sz="180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50" name="Google Shape;351;p25">
            <a:extLst>
              <a:ext uri="{FF2B5EF4-FFF2-40B4-BE49-F238E27FC236}">
                <a16:creationId xmlns:a16="http://schemas.microsoft.com/office/drawing/2014/main" id="{F4303AD4-C150-E643-8FD9-0822FC44AA39}"/>
              </a:ext>
            </a:extLst>
          </p:cNvPr>
          <p:cNvSpPr txBox="1"/>
          <p:nvPr/>
        </p:nvSpPr>
        <p:spPr>
          <a:xfrm>
            <a:off x="4790302" y="5888941"/>
            <a:ext cx="3909300" cy="559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80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136</a:t>
            </a:r>
            <a:endParaRPr kumimoji="0" sz="180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
        <p:nvSpPr>
          <p:cNvPr id="51" name="Google Shape;352;p25">
            <a:extLst>
              <a:ext uri="{FF2B5EF4-FFF2-40B4-BE49-F238E27FC236}">
                <a16:creationId xmlns:a16="http://schemas.microsoft.com/office/drawing/2014/main" id="{6A5CD408-8AB2-9145-8760-2C590B21EA73}"/>
              </a:ext>
            </a:extLst>
          </p:cNvPr>
          <p:cNvSpPr txBox="1"/>
          <p:nvPr/>
        </p:nvSpPr>
        <p:spPr>
          <a:xfrm>
            <a:off x="7558837" y="2966913"/>
            <a:ext cx="3909300" cy="559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GB" sz="1800" i="0" u="none" strike="noStrike" kern="0" cap="none" spc="0" normalizeH="0" baseline="0" noProof="0">
                <a:ln>
                  <a:noFill/>
                </a:ln>
                <a:solidFill>
                  <a:srgbClr val="43A047"/>
                </a:solidFill>
                <a:effectLst/>
                <a:uLnTx/>
                <a:uFillTx/>
                <a:latin typeface="Century Gothic"/>
                <a:ea typeface="Century Gothic"/>
                <a:cs typeface="Century Gothic"/>
                <a:sym typeface="Century Gothic"/>
              </a:rPr>
              <a:t>603</a:t>
            </a:r>
            <a:endParaRPr kumimoji="0" sz="1800" i="0" u="none" strike="noStrike" kern="0" cap="none" spc="0" normalizeH="0" baseline="0" noProof="0">
              <a:ln>
                <a:noFill/>
              </a:ln>
              <a:solidFill>
                <a:srgbClr val="43A047"/>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Make the number 548 in as many different ways as possible.</a:t>
            </a:r>
          </a:p>
        </p:txBody>
      </p:sp>
    </p:spTree>
    <p:extLst>
      <p:ext uri="{BB962C8B-B14F-4D97-AF65-F5344CB8AC3E}">
        <p14:creationId xmlns:p14="http://schemas.microsoft.com/office/powerpoint/2010/main" val="22791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Odd one out (3-digit numbers)</a:t>
            </a:r>
          </a:p>
          <a:p>
            <a:pPr>
              <a:lnSpc>
                <a:spcPct val="110000"/>
              </a:lnSpc>
            </a:pPr>
            <a:r>
              <a:rPr lang="en-GB" dirty="0"/>
              <a:t>Let’s Learn</a:t>
            </a:r>
          </a:p>
          <a:p>
            <a:pPr>
              <a:lnSpc>
                <a:spcPct val="110000"/>
              </a:lnSpc>
            </a:pPr>
            <a:r>
              <a:rPr lang="en-GB" dirty="0"/>
              <a:t>Follow Me – Sentence stems for numbers</a:t>
            </a:r>
          </a:p>
          <a:p>
            <a:pPr>
              <a:lnSpc>
                <a:spcPct val="110000"/>
              </a:lnSpc>
            </a:pPr>
            <a:r>
              <a:rPr lang="en-GB" dirty="0"/>
              <a:t>Your Turn (1) – Sentence stems for numbers</a:t>
            </a:r>
          </a:p>
          <a:p>
            <a:pPr>
              <a:lnSpc>
                <a:spcPct val="110000"/>
              </a:lnSpc>
            </a:pPr>
            <a:r>
              <a:rPr lang="en-GB" dirty="0"/>
              <a:t>Follow Me – Is the Mathling right?</a:t>
            </a:r>
          </a:p>
          <a:p>
            <a:pPr>
              <a:lnSpc>
                <a:spcPct val="110000"/>
              </a:lnSpc>
            </a:pPr>
            <a:r>
              <a:rPr lang="en-GB" dirty="0"/>
              <a:t>Your Turn (2) – Part-whole models</a:t>
            </a:r>
          </a:p>
          <a:p>
            <a:pPr>
              <a:lnSpc>
                <a:spcPct val="110000"/>
              </a:lnSpc>
            </a:pPr>
            <a:r>
              <a:rPr lang="en-GB" dirty="0"/>
              <a:t>Follow Me – Making number in different ways</a:t>
            </a:r>
          </a:p>
          <a:p>
            <a:pPr>
              <a:lnSpc>
                <a:spcPct val="110000"/>
              </a:lnSpc>
            </a:pPr>
            <a:r>
              <a:rPr lang="en-GB" dirty="0"/>
              <a:t>Your Turn (3) – Making number in different ways</a:t>
            </a:r>
          </a:p>
          <a:p>
            <a:pPr>
              <a:lnSpc>
                <a:spcPct val="110000"/>
              </a:lnSpc>
            </a:pPr>
            <a:r>
              <a:rPr lang="en-GB" dirty="0"/>
              <a:t>Let’s Reflect </a:t>
            </a:r>
          </a:p>
          <a:p>
            <a:pPr>
              <a:lnSpc>
                <a:spcPct val="110000"/>
              </a:lnSpc>
            </a:pPr>
            <a:r>
              <a:rPr lang="en-GB" dirty="0"/>
              <a:t>Support Slides – Based on 100s, 10s and 1s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870623"/>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(digit) thousand(s), (digit) hundred(s), (digit) ten(s) and (digit) one(s). The number is (total).</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There are 2 thousands, 5 hundreds, 3 tens and 9 ones. The number is 2,539.</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335820874"/>
              </p:ext>
            </p:extLst>
          </p:nvPr>
        </p:nvGraphicFramePr>
        <p:xfrm>
          <a:off x="263524" y="1155866"/>
          <a:ext cx="11736388" cy="36576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partition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partitioning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p:txBody>
          <a:bodyPr/>
          <a:lstStyle/>
          <a:p>
            <a:r>
              <a:rPr lang="en-GB" b="1" dirty="0"/>
              <a:t>Which number sentence shows the correct way to partition this number?</a:t>
            </a:r>
          </a:p>
          <a:p>
            <a:pPr algn="ctr"/>
            <a:r>
              <a:rPr lang="en-GB" sz="2400" dirty="0"/>
              <a:t>6,038</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600 + 30 + 8</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6,000 + 300 + 80 + 8</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6 + 0 + 3, + 8</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6,000 + 30 + 80</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partition numbers to 10,000</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455126"/>
          </a:xfrm>
        </p:spPr>
        <p:txBody>
          <a:bodyPr/>
          <a:lstStyle/>
          <a:p>
            <a:r>
              <a:rPr lang="en-GB" b="1" dirty="0"/>
              <a:t>Which is the odd one out? </a:t>
            </a:r>
          </a:p>
        </p:txBody>
      </p:sp>
      <p:sp>
        <p:nvSpPr>
          <p:cNvPr id="4" name="TextBox 3">
            <a:extLst>
              <a:ext uri="{FF2B5EF4-FFF2-40B4-BE49-F238E27FC236}">
                <a16:creationId xmlns:a16="http://schemas.microsoft.com/office/drawing/2014/main" id="{45CD5C78-465C-5242-91D6-171934B5A0AA}"/>
              </a:ext>
            </a:extLst>
          </p:cNvPr>
          <p:cNvSpPr txBox="1"/>
          <p:nvPr/>
        </p:nvSpPr>
        <p:spPr>
          <a:xfrm>
            <a:off x="192068" y="5989413"/>
            <a:ext cx="6801692"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number line is the odd one out. It shows 264, not 263. </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Rounded Rectangle 5">
            <a:extLst>
              <a:ext uri="{FF2B5EF4-FFF2-40B4-BE49-F238E27FC236}">
                <a16:creationId xmlns:a16="http://schemas.microsoft.com/office/drawing/2014/main" id="{03B045CE-90FC-9344-A973-77FE6C4D41E3}"/>
              </a:ext>
            </a:extLst>
          </p:cNvPr>
          <p:cNvSpPr/>
          <p:nvPr/>
        </p:nvSpPr>
        <p:spPr>
          <a:xfrm>
            <a:off x="413710" y="2990669"/>
            <a:ext cx="2336857" cy="62307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200 + 60 + 3</a:t>
            </a:r>
          </a:p>
        </p:txBody>
      </p:sp>
      <p:grpSp>
        <p:nvGrpSpPr>
          <p:cNvPr id="36" name="Group 35">
            <a:extLst>
              <a:ext uri="{FF2B5EF4-FFF2-40B4-BE49-F238E27FC236}">
                <a16:creationId xmlns:a16="http://schemas.microsoft.com/office/drawing/2014/main" id="{F95295B1-62D2-FA41-9569-B008DF19CDFE}"/>
              </a:ext>
            </a:extLst>
          </p:cNvPr>
          <p:cNvGrpSpPr/>
          <p:nvPr/>
        </p:nvGrpSpPr>
        <p:grpSpPr>
          <a:xfrm>
            <a:off x="8462703" y="608099"/>
            <a:ext cx="3254477" cy="3245268"/>
            <a:chOff x="58950" y="1651266"/>
            <a:chExt cx="3254477" cy="3245268"/>
          </a:xfrm>
        </p:grpSpPr>
        <p:pic>
          <p:nvPicPr>
            <p:cNvPr id="10" name="Google Shape;91;p9">
              <a:extLst>
                <a:ext uri="{FF2B5EF4-FFF2-40B4-BE49-F238E27FC236}">
                  <a16:creationId xmlns:a16="http://schemas.microsoft.com/office/drawing/2014/main" id="{3E2339A0-9EE6-AA42-A6C2-FF6CB67D9D16}"/>
                </a:ext>
              </a:extLst>
            </p:cNvPr>
            <p:cNvPicPr preferRelativeResize="0"/>
            <p:nvPr/>
          </p:nvPicPr>
          <p:blipFill>
            <a:blip r:embed="rId3">
              <a:alphaModFix/>
            </a:blip>
            <a:stretch>
              <a:fillRect/>
            </a:stretch>
          </p:blipFill>
          <p:spPr>
            <a:xfrm>
              <a:off x="316244" y="1765791"/>
              <a:ext cx="1064419" cy="1743075"/>
            </a:xfrm>
            <a:prstGeom prst="rect">
              <a:avLst/>
            </a:prstGeom>
            <a:noFill/>
            <a:ln>
              <a:noFill/>
            </a:ln>
          </p:spPr>
        </p:pic>
        <p:pic>
          <p:nvPicPr>
            <p:cNvPr id="11" name="Google Shape;92;p9">
              <a:extLst>
                <a:ext uri="{FF2B5EF4-FFF2-40B4-BE49-F238E27FC236}">
                  <a16:creationId xmlns:a16="http://schemas.microsoft.com/office/drawing/2014/main" id="{FAF3CCED-F023-AB4B-8C61-A3BA8D2A3E9E}"/>
                </a:ext>
              </a:extLst>
            </p:cNvPr>
            <p:cNvPicPr preferRelativeResize="0"/>
            <p:nvPr/>
          </p:nvPicPr>
          <p:blipFill>
            <a:blip r:embed="rId4">
              <a:alphaModFix/>
            </a:blip>
            <a:stretch>
              <a:fillRect/>
            </a:stretch>
          </p:blipFill>
          <p:spPr>
            <a:xfrm>
              <a:off x="1595393" y="3163596"/>
              <a:ext cx="207169" cy="228600"/>
            </a:xfrm>
            <a:prstGeom prst="rect">
              <a:avLst/>
            </a:prstGeom>
            <a:noFill/>
            <a:ln>
              <a:noFill/>
            </a:ln>
          </p:spPr>
        </p:pic>
        <p:pic>
          <p:nvPicPr>
            <p:cNvPr id="12" name="Google Shape;93;p9">
              <a:extLst>
                <a:ext uri="{FF2B5EF4-FFF2-40B4-BE49-F238E27FC236}">
                  <a16:creationId xmlns:a16="http://schemas.microsoft.com/office/drawing/2014/main" id="{9D4D3E72-20E3-D14A-81EC-E8AF6C504243}"/>
                </a:ext>
              </a:extLst>
            </p:cNvPr>
            <p:cNvPicPr preferRelativeResize="0"/>
            <p:nvPr/>
          </p:nvPicPr>
          <p:blipFill>
            <a:blip r:embed="rId5">
              <a:alphaModFix/>
            </a:blip>
            <a:stretch>
              <a:fillRect/>
            </a:stretch>
          </p:blipFill>
          <p:spPr>
            <a:xfrm>
              <a:off x="1518529" y="1773133"/>
              <a:ext cx="207169" cy="1221581"/>
            </a:xfrm>
            <a:prstGeom prst="rect">
              <a:avLst/>
            </a:prstGeom>
            <a:noFill/>
            <a:ln>
              <a:noFill/>
            </a:ln>
          </p:spPr>
        </p:pic>
        <p:pic>
          <p:nvPicPr>
            <p:cNvPr id="25" name="Google Shape;91;p9">
              <a:extLst>
                <a:ext uri="{FF2B5EF4-FFF2-40B4-BE49-F238E27FC236}">
                  <a16:creationId xmlns:a16="http://schemas.microsoft.com/office/drawing/2014/main" id="{0542D060-3245-FD48-BEA0-3578E7FE9EE1}"/>
                </a:ext>
              </a:extLst>
            </p:cNvPr>
            <p:cNvPicPr preferRelativeResize="0"/>
            <p:nvPr/>
          </p:nvPicPr>
          <p:blipFill>
            <a:blip r:embed="rId3">
              <a:alphaModFix/>
            </a:blip>
            <a:stretch>
              <a:fillRect/>
            </a:stretch>
          </p:blipFill>
          <p:spPr>
            <a:xfrm>
              <a:off x="371662" y="3040409"/>
              <a:ext cx="1064419" cy="1743075"/>
            </a:xfrm>
            <a:prstGeom prst="rect">
              <a:avLst/>
            </a:prstGeom>
            <a:noFill/>
            <a:ln>
              <a:noFill/>
            </a:ln>
          </p:spPr>
        </p:pic>
        <p:pic>
          <p:nvPicPr>
            <p:cNvPr id="26" name="Google Shape;93;p9">
              <a:extLst>
                <a:ext uri="{FF2B5EF4-FFF2-40B4-BE49-F238E27FC236}">
                  <a16:creationId xmlns:a16="http://schemas.microsoft.com/office/drawing/2014/main" id="{5DD73325-5FCC-FF4D-8009-8DDC8E223324}"/>
                </a:ext>
              </a:extLst>
            </p:cNvPr>
            <p:cNvPicPr preferRelativeResize="0"/>
            <p:nvPr/>
          </p:nvPicPr>
          <p:blipFill>
            <a:blip r:embed="rId5">
              <a:alphaModFix/>
            </a:blip>
            <a:stretch>
              <a:fillRect/>
            </a:stretch>
          </p:blipFill>
          <p:spPr>
            <a:xfrm>
              <a:off x="1766742" y="1773132"/>
              <a:ext cx="207169" cy="1221581"/>
            </a:xfrm>
            <a:prstGeom prst="rect">
              <a:avLst/>
            </a:prstGeom>
            <a:noFill/>
            <a:ln>
              <a:noFill/>
            </a:ln>
          </p:spPr>
        </p:pic>
        <p:pic>
          <p:nvPicPr>
            <p:cNvPr id="27" name="Google Shape;93;p9">
              <a:extLst>
                <a:ext uri="{FF2B5EF4-FFF2-40B4-BE49-F238E27FC236}">
                  <a16:creationId xmlns:a16="http://schemas.microsoft.com/office/drawing/2014/main" id="{50BAE59C-8B57-A84B-9864-E9ED4D23305C}"/>
                </a:ext>
              </a:extLst>
            </p:cNvPr>
            <p:cNvPicPr preferRelativeResize="0"/>
            <p:nvPr/>
          </p:nvPicPr>
          <p:blipFill>
            <a:blip r:embed="rId5">
              <a:alphaModFix/>
            </a:blip>
            <a:stretch>
              <a:fillRect/>
            </a:stretch>
          </p:blipFill>
          <p:spPr>
            <a:xfrm>
              <a:off x="2017292" y="1765264"/>
              <a:ext cx="207169" cy="1221581"/>
            </a:xfrm>
            <a:prstGeom prst="rect">
              <a:avLst/>
            </a:prstGeom>
            <a:noFill/>
            <a:ln>
              <a:noFill/>
            </a:ln>
          </p:spPr>
        </p:pic>
        <p:pic>
          <p:nvPicPr>
            <p:cNvPr id="28" name="Google Shape;93;p9">
              <a:extLst>
                <a:ext uri="{FF2B5EF4-FFF2-40B4-BE49-F238E27FC236}">
                  <a16:creationId xmlns:a16="http://schemas.microsoft.com/office/drawing/2014/main" id="{40B17A90-AED1-1D47-BE68-353409F00F8E}"/>
                </a:ext>
              </a:extLst>
            </p:cNvPr>
            <p:cNvPicPr preferRelativeResize="0"/>
            <p:nvPr/>
          </p:nvPicPr>
          <p:blipFill>
            <a:blip r:embed="rId5">
              <a:alphaModFix/>
            </a:blip>
            <a:stretch>
              <a:fillRect/>
            </a:stretch>
          </p:blipFill>
          <p:spPr>
            <a:xfrm>
              <a:off x="2266998" y="1760084"/>
              <a:ext cx="207169" cy="1221581"/>
            </a:xfrm>
            <a:prstGeom prst="rect">
              <a:avLst/>
            </a:prstGeom>
            <a:noFill/>
            <a:ln>
              <a:noFill/>
            </a:ln>
          </p:spPr>
        </p:pic>
        <p:pic>
          <p:nvPicPr>
            <p:cNvPr id="29" name="Google Shape;93;p9">
              <a:extLst>
                <a:ext uri="{FF2B5EF4-FFF2-40B4-BE49-F238E27FC236}">
                  <a16:creationId xmlns:a16="http://schemas.microsoft.com/office/drawing/2014/main" id="{FE84573C-597B-7B4D-A580-0833303485C4}"/>
                </a:ext>
              </a:extLst>
            </p:cNvPr>
            <p:cNvPicPr preferRelativeResize="0"/>
            <p:nvPr/>
          </p:nvPicPr>
          <p:blipFill>
            <a:blip r:embed="rId5">
              <a:alphaModFix/>
            </a:blip>
            <a:stretch>
              <a:fillRect/>
            </a:stretch>
          </p:blipFill>
          <p:spPr>
            <a:xfrm>
              <a:off x="2513396" y="1773132"/>
              <a:ext cx="207169" cy="1221581"/>
            </a:xfrm>
            <a:prstGeom prst="rect">
              <a:avLst/>
            </a:prstGeom>
            <a:noFill/>
            <a:ln>
              <a:noFill/>
            </a:ln>
          </p:spPr>
        </p:pic>
        <p:pic>
          <p:nvPicPr>
            <p:cNvPr id="30" name="Google Shape;93;p9">
              <a:extLst>
                <a:ext uri="{FF2B5EF4-FFF2-40B4-BE49-F238E27FC236}">
                  <a16:creationId xmlns:a16="http://schemas.microsoft.com/office/drawing/2014/main" id="{C43621B5-039C-3842-B73A-AD00AC04EAB9}"/>
                </a:ext>
              </a:extLst>
            </p:cNvPr>
            <p:cNvPicPr preferRelativeResize="0"/>
            <p:nvPr/>
          </p:nvPicPr>
          <p:blipFill>
            <a:blip r:embed="rId5">
              <a:alphaModFix/>
            </a:blip>
            <a:stretch>
              <a:fillRect/>
            </a:stretch>
          </p:blipFill>
          <p:spPr>
            <a:xfrm>
              <a:off x="2766182" y="1773132"/>
              <a:ext cx="207169" cy="1221581"/>
            </a:xfrm>
            <a:prstGeom prst="rect">
              <a:avLst/>
            </a:prstGeom>
            <a:noFill/>
            <a:ln>
              <a:noFill/>
            </a:ln>
          </p:spPr>
        </p:pic>
        <p:pic>
          <p:nvPicPr>
            <p:cNvPr id="31" name="Google Shape;92;p9">
              <a:extLst>
                <a:ext uri="{FF2B5EF4-FFF2-40B4-BE49-F238E27FC236}">
                  <a16:creationId xmlns:a16="http://schemas.microsoft.com/office/drawing/2014/main" id="{3307B0E3-2B5A-7D4E-A89B-D0E65FA3B277}"/>
                </a:ext>
              </a:extLst>
            </p:cNvPr>
            <p:cNvPicPr preferRelativeResize="0"/>
            <p:nvPr/>
          </p:nvPicPr>
          <p:blipFill>
            <a:blip r:embed="rId4">
              <a:alphaModFix/>
            </a:blip>
            <a:stretch>
              <a:fillRect/>
            </a:stretch>
          </p:blipFill>
          <p:spPr>
            <a:xfrm>
              <a:off x="1595393" y="3494388"/>
              <a:ext cx="207169" cy="228600"/>
            </a:xfrm>
            <a:prstGeom prst="rect">
              <a:avLst/>
            </a:prstGeom>
            <a:noFill/>
            <a:ln>
              <a:noFill/>
            </a:ln>
          </p:spPr>
        </p:pic>
        <p:pic>
          <p:nvPicPr>
            <p:cNvPr id="32" name="Google Shape;92;p9">
              <a:extLst>
                <a:ext uri="{FF2B5EF4-FFF2-40B4-BE49-F238E27FC236}">
                  <a16:creationId xmlns:a16="http://schemas.microsoft.com/office/drawing/2014/main" id="{8D431115-8977-E94B-B98E-5B764A4B5DA2}"/>
                </a:ext>
              </a:extLst>
            </p:cNvPr>
            <p:cNvPicPr preferRelativeResize="0"/>
            <p:nvPr/>
          </p:nvPicPr>
          <p:blipFill>
            <a:blip r:embed="rId4">
              <a:alphaModFix/>
            </a:blip>
            <a:stretch>
              <a:fillRect/>
            </a:stretch>
          </p:blipFill>
          <p:spPr>
            <a:xfrm>
              <a:off x="1595393" y="3826827"/>
              <a:ext cx="207169" cy="228600"/>
            </a:xfrm>
            <a:prstGeom prst="rect">
              <a:avLst/>
            </a:prstGeom>
            <a:noFill/>
            <a:ln>
              <a:noFill/>
            </a:ln>
          </p:spPr>
        </p:pic>
        <p:sp>
          <p:nvSpPr>
            <p:cNvPr id="33" name="Rounded Rectangle 32">
              <a:extLst>
                <a:ext uri="{FF2B5EF4-FFF2-40B4-BE49-F238E27FC236}">
                  <a16:creationId xmlns:a16="http://schemas.microsoft.com/office/drawing/2014/main" id="{AD3787CC-CD30-1E46-83E2-92F9F5F455B9}"/>
                </a:ext>
              </a:extLst>
            </p:cNvPr>
            <p:cNvSpPr/>
            <p:nvPr/>
          </p:nvSpPr>
          <p:spPr>
            <a:xfrm>
              <a:off x="58950" y="1651266"/>
              <a:ext cx="3254477" cy="3245268"/>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5304F205-CB83-CE48-93BE-38698EA6E597}"/>
              </a:ext>
            </a:extLst>
          </p:cNvPr>
          <p:cNvGrpSpPr/>
          <p:nvPr/>
        </p:nvGrpSpPr>
        <p:grpSpPr>
          <a:xfrm>
            <a:off x="3405953" y="1817283"/>
            <a:ext cx="4693159" cy="1707047"/>
            <a:chOff x="3924367" y="1274618"/>
            <a:chExt cx="4693159" cy="1707047"/>
          </a:xfrm>
        </p:grpSpPr>
        <p:pic>
          <p:nvPicPr>
            <p:cNvPr id="7" name="Google Shape;85;p9">
              <a:extLst>
                <a:ext uri="{FF2B5EF4-FFF2-40B4-BE49-F238E27FC236}">
                  <a16:creationId xmlns:a16="http://schemas.microsoft.com/office/drawing/2014/main" id="{C9019DBE-1EC9-A046-ABA9-AD610DC5561A}"/>
                </a:ext>
              </a:extLst>
            </p:cNvPr>
            <p:cNvPicPr preferRelativeResize="0"/>
            <p:nvPr/>
          </p:nvPicPr>
          <p:blipFill>
            <a:blip r:embed="rId6">
              <a:alphaModFix/>
            </a:blip>
            <a:stretch>
              <a:fillRect/>
            </a:stretch>
          </p:blipFill>
          <p:spPr>
            <a:xfrm>
              <a:off x="4064620" y="1417863"/>
              <a:ext cx="740751" cy="695857"/>
            </a:xfrm>
            <a:prstGeom prst="rect">
              <a:avLst/>
            </a:prstGeom>
            <a:noFill/>
            <a:ln>
              <a:noFill/>
            </a:ln>
          </p:spPr>
        </p:pic>
        <p:pic>
          <p:nvPicPr>
            <p:cNvPr id="8" name="Google Shape;87;p9">
              <a:extLst>
                <a:ext uri="{FF2B5EF4-FFF2-40B4-BE49-F238E27FC236}">
                  <a16:creationId xmlns:a16="http://schemas.microsoft.com/office/drawing/2014/main" id="{A7FB494A-0909-444E-8E06-BCFE95106081}"/>
                </a:ext>
              </a:extLst>
            </p:cNvPr>
            <p:cNvPicPr preferRelativeResize="0"/>
            <p:nvPr/>
          </p:nvPicPr>
          <p:blipFill>
            <a:blip r:embed="rId7">
              <a:alphaModFix/>
            </a:blip>
            <a:stretch>
              <a:fillRect/>
            </a:stretch>
          </p:blipFill>
          <p:spPr>
            <a:xfrm>
              <a:off x="7015912" y="1424087"/>
              <a:ext cx="695857" cy="695857"/>
            </a:xfrm>
            <a:prstGeom prst="rect">
              <a:avLst/>
            </a:prstGeom>
            <a:noFill/>
            <a:ln>
              <a:noFill/>
            </a:ln>
          </p:spPr>
        </p:pic>
        <p:pic>
          <p:nvPicPr>
            <p:cNvPr id="9" name="Google Shape;89;p9">
              <a:extLst>
                <a:ext uri="{FF2B5EF4-FFF2-40B4-BE49-F238E27FC236}">
                  <a16:creationId xmlns:a16="http://schemas.microsoft.com/office/drawing/2014/main" id="{D37F290B-2FD8-F545-B374-9914FA4969C3}"/>
                </a:ext>
              </a:extLst>
            </p:cNvPr>
            <p:cNvPicPr preferRelativeResize="0"/>
            <p:nvPr/>
          </p:nvPicPr>
          <p:blipFill>
            <a:blip r:embed="rId8">
              <a:alphaModFix/>
            </a:blip>
            <a:stretch>
              <a:fillRect/>
            </a:stretch>
          </p:blipFill>
          <p:spPr>
            <a:xfrm>
              <a:off x="4805370" y="1417863"/>
              <a:ext cx="740751" cy="695857"/>
            </a:xfrm>
            <a:prstGeom prst="rect">
              <a:avLst/>
            </a:prstGeom>
            <a:noFill/>
            <a:ln>
              <a:noFill/>
            </a:ln>
          </p:spPr>
        </p:pic>
        <p:pic>
          <p:nvPicPr>
            <p:cNvPr id="17" name="Google Shape;85;p9">
              <a:extLst>
                <a:ext uri="{FF2B5EF4-FFF2-40B4-BE49-F238E27FC236}">
                  <a16:creationId xmlns:a16="http://schemas.microsoft.com/office/drawing/2014/main" id="{13421871-B1FE-7742-A865-048E706D2CC0}"/>
                </a:ext>
              </a:extLst>
            </p:cNvPr>
            <p:cNvPicPr preferRelativeResize="0"/>
            <p:nvPr/>
          </p:nvPicPr>
          <p:blipFill>
            <a:blip r:embed="rId6">
              <a:alphaModFix/>
            </a:blip>
            <a:stretch>
              <a:fillRect/>
            </a:stretch>
          </p:blipFill>
          <p:spPr>
            <a:xfrm>
              <a:off x="4064619" y="2126546"/>
              <a:ext cx="740751" cy="695857"/>
            </a:xfrm>
            <a:prstGeom prst="rect">
              <a:avLst/>
            </a:prstGeom>
            <a:noFill/>
            <a:ln>
              <a:noFill/>
            </a:ln>
          </p:spPr>
        </p:pic>
        <p:pic>
          <p:nvPicPr>
            <p:cNvPr id="18" name="Google Shape;89;p9">
              <a:extLst>
                <a:ext uri="{FF2B5EF4-FFF2-40B4-BE49-F238E27FC236}">
                  <a16:creationId xmlns:a16="http://schemas.microsoft.com/office/drawing/2014/main" id="{3301AC73-CDA4-D24F-A450-1FB6FBB167A4}"/>
                </a:ext>
              </a:extLst>
            </p:cNvPr>
            <p:cNvPicPr preferRelativeResize="0"/>
            <p:nvPr/>
          </p:nvPicPr>
          <p:blipFill>
            <a:blip r:embed="rId8">
              <a:alphaModFix/>
            </a:blip>
            <a:stretch>
              <a:fillRect/>
            </a:stretch>
          </p:blipFill>
          <p:spPr>
            <a:xfrm>
              <a:off x="4799515" y="2126545"/>
              <a:ext cx="740751" cy="695857"/>
            </a:xfrm>
            <a:prstGeom prst="rect">
              <a:avLst/>
            </a:prstGeom>
            <a:noFill/>
            <a:ln>
              <a:noFill/>
            </a:ln>
          </p:spPr>
        </p:pic>
        <p:pic>
          <p:nvPicPr>
            <p:cNvPr id="19" name="Google Shape;89;p9">
              <a:extLst>
                <a:ext uri="{FF2B5EF4-FFF2-40B4-BE49-F238E27FC236}">
                  <a16:creationId xmlns:a16="http://schemas.microsoft.com/office/drawing/2014/main" id="{249804D7-F068-204E-9547-016C627A767B}"/>
                </a:ext>
              </a:extLst>
            </p:cNvPr>
            <p:cNvPicPr preferRelativeResize="0"/>
            <p:nvPr/>
          </p:nvPicPr>
          <p:blipFill>
            <a:blip r:embed="rId8">
              <a:alphaModFix/>
            </a:blip>
            <a:stretch>
              <a:fillRect/>
            </a:stretch>
          </p:blipFill>
          <p:spPr>
            <a:xfrm>
              <a:off x="5540266" y="1417863"/>
              <a:ext cx="740751" cy="695857"/>
            </a:xfrm>
            <a:prstGeom prst="rect">
              <a:avLst/>
            </a:prstGeom>
            <a:noFill/>
            <a:ln>
              <a:noFill/>
            </a:ln>
          </p:spPr>
        </p:pic>
        <p:pic>
          <p:nvPicPr>
            <p:cNvPr id="20" name="Google Shape;89;p9">
              <a:extLst>
                <a:ext uri="{FF2B5EF4-FFF2-40B4-BE49-F238E27FC236}">
                  <a16:creationId xmlns:a16="http://schemas.microsoft.com/office/drawing/2014/main" id="{5892A805-4995-944D-8023-4B8D0A235D8D}"/>
                </a:ext>
              </a:extLst>
            </p:cNvPr>
            <p:cNvPicPr preferRelativeResize="0"/>
            <p:nvPr/>
          </p:nvPicPr>
          <p:blipFill>
            <a:blip r:embed="rId8">
              <a:alphaModFix/>
            </a:blip>
            <a:stretch>
              <a:fillRect/>
            </a:stretch>
          </p:blipFill>
          <p:spPr>
            <a:xfrm>
              <a:off x="5534411" y="2126545"/>
              <a:ext cx="740751" cy="695857"/>
            </a:xfrm>
            <a:prstGeom prst="rect">
              <a:avLst/>
            </a:prstGeom>
            <a:noFill/>
            <a:ln>
              <a:noFill/>
            </a:ln>
          </p:spPr>
        </p:pic>
        <p:pic>
          <p:nvPicPr>
            <p:cNvPr id="21" name="Google Shape;89;p9">
              <a:extLst>
                <a:ext uri="{FF2B5EF4-FFF2-40B4-BE49-F238E27FC236}">
                  <a16:creationId xmlns:a16="http://schemas.microsoft.com/office/drawing/2014/main" id="{A29FDE92-1752-4646-942F-3DD482CE85C1}"/>
                </a:ext>
              </a:extLst>
            </p:cNvPr>
            <p:cNvPicPr preferRelativeResize="0"/>
            <p:nvPr/>
          </p:nvPicPr>
          <p:blipFill>
            <a:blip r:embed="rId8">
              <a:alphaModFix/>
            </a:blip>
            <a:stretch>
              <a:fillRect/>
            </a:stretch>
          </p:blipFill>
          <p:spPr>
            <a:xfrm>
              <a:off x="6258863" y="1417863"/>
              <a:ext cx="740751" cy="695857"/>
            </a:xfrm>
            <a:prstGeom prst="rect">
              <a:avLst/>
            </a:prstGeom>
            <a:noFill/>
            <a:ln>
              <a:noFill/>
            </a:ln>
          </p:spPr>
        </p:pic>
        <p:pic>
          <p:nvPicPr>
            <p:cNvPr id="22" name="Google Shape;89;p9">
              <a:extLst>
                <a:ext uri="{FF2B5EF4-FFF2-40B4-BE49-F238E27FC236}">
                  <a16:creationId xmlns:a16="http://schemas.microsoft.com/office/drawing/2014/main" id="{41CEF3BC-3945-B644-9DC0-36483350F164}"/>
                </a:ext>
              </a:extLst>
            </p:cNvPr>
            <p:cNvPicPr preferRelativeResize="0"/>
            <p:nvPr/>
          </p:nvPicPr>
          <p:blipFill>
            <a:blip r:embed="rId8">
              <a:alphaModFix/>
            </a:blip>
            <a:stretch>
              <a:fillRect/>
            </a:stretch>
          </p:blipFill>
          <p:spPr>
            <a:xfrm>
              <a:off x="6253008" y="2126545"/>
              <a:ext cx="740751" cy="695857"/>
            </a:xfrm>
            <a:prstGeom prst="rect">
              <a:avLst/>
            </a:prstGeom>
            <a:noFill/>
            <a:ln>
              <a:noFill/>
            </a:ln>
          </p:spPr>
        </p:pic>
        <p:pic>
          <p:nvPicPr>
            <p:cNvPr id="23" name="Google Shape;87;p9">
              <a:extLst>
                <a:ext uri="{FF2B5EF4-FFF2-40B4-BE49-F238E27FC236}">
                  <a16:creationId xmlns:a16="http://schemas.microsoft.com/office/drawing/2014/main" id="{9CDC3072-AA60-A544-814D-6B21787CC6A3}"/>
                </a:ext>
              </a:extLst>
            </p:cNvPr>
            <p:cNvPicPr preferRelativeResize="0"/>
            <p:nvPr/>
          </p:nvPicPr>
          <p:blipFill>
            <a:blip r:embed="rId7">
              <a:alphaModFix/>
            </a:blip>
            <a:stretch>
              <a:fillRect/>
            </a:stretch>
          </p:blipFill>
          <p:spPr>
            <a:xfrm>
              <a:off x="7015911" y="2130470"/>
              <a:ext cx="695857" cy="695857"/>
            </a:xfrm>
            <a:prstGeom prst="rect">
              <a:avLst/>
            </a:prstGeom>
            <a:noFill/>
            <a:ln>
              <a:noFill/>
            </a:ln>
          </p:spPr>
        </p:pic>
        <p:pic>
          <p:nvPicPr>
            <p:cNvPr id="24" name="Google Shape;87;p9">
              <a:extLst>
                <a:ext uri="{FF2B5EF4-FFF2-40B4-BE49-F238E27FC236}">
                  <a16:creationId xmlns:a16="http://schemas.microsoft.com/office/drawing/2014/main" id="{15D1C317-F8C5-C043-8BEB-B7821885D22E}"/>
                </a:ext>
              </a:extLst>
            </p:cNvPr>
            <p:cNvPicPr preferRelativeResize="0"/>
            <p:nvPr/>
          </p:nvPicPr>
          <p:blipFill>
            <a:blip r:embed="rId7">
              <a:alphaModFix/>
            </a:blip>
            <a:stretch>
              <a:fillRect/>
            </a:stretch>
          </p:blipFill>
          <p:spPr>
            <a:xfrm>
              <a:off x="7750806" y="1424087"/>
              <a:ext cx="695857" cy="695857"/>
            </a:xfrm>
            <a:prstGeom prst="rect">
              <a:avLst/>
            </a:prstGeom>
            <a:noFill/>
            <a:ln>
              <a:noFill/>
            </a:ln>
          </p:spPr>
        </p:pic>
        <p:sp>
          <p:nvSpPr>
            <p:cNvPr id="34" name="Rounded Rectangle 33">
              <a:extLst>
                <a:ext uri="{FF2B5EF4-FFF2-40B4-BE49-F238E27FC236}">
                  <a16:creationId xmlns:a16="http://schemas.microsoft.com/office/drawing/2014/main" id="{902E9C6D-BE61-B442-988D-05356F2EEFEE}"/>
                </a:ext>
              </a:extLst>
            </p:cNvPr>
            <p:cNvSpPr/>
            <p:nvPr/>
          </p:nvSpPr>
          <p:spPr>
            <a:xfrm>
              <a:off x="3924367" y="1274618"/>
              <a:ext cx="4693159" cy="170704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grpSp>
        <p:nvGrpSpPr>
          <p:cNvPr id="41" name="Group 40">
            <a:extLst>
              <a:ext uri="{FF2B5EF4-FFF2-40B4-BE49-F238E27FC236}">
                <a16:creationId xmlns:a16="http://schemas.microsoft.com/office/drawing/2014/main" id="{3314A6D6-DCA9-6E49-AA0D-A36ACD8442D1}"/>
              </a:ext>
            </a:extLst>
          </p:cNvPr>
          <p:cNvGrpSpPr/>
          <p:nvPr/>
        </p:nvGrpSpPr>
        <p:grpSpPr>
          <a:xfrm>
            <a:off x="1690606" y="4094196"/>
            <a:ext cx="9226543" cy="1734572"/>
            <a:chOff x="2750567" y="4210400"/>
            <a:chExt cx="9226543" cy="1734572"/>
          </a:xfrm>
        </p:grpSpPr>
        <p:grpSp>
          <p:nvGrpSpPr>
            <p:cNvPr id="38" name="Group 37">
              <a:extLst>
                <a:ext uri="{FF2B5EF4-FFF2-40B4-BE49-F238E27FC236}">
                  <a16:creationId xmlns:a16="http://schemas.microsoft.com/office/drawing/2014/main" id="{14CA80F9-3E46-A54D-A732-2FDA91C67E77}"/>
                </a:ext>
              </a:extLst>
            </p:cNvPr>
            <p:cNvGrpSpPr/>
            <p:nvPr/>
          </p:nvGrpSpPr>
          <p:grpSpPr>
            <a:xfrm>
              <a:off x="2750567" y="4410249"/>
              <a:ext cx="9226543" cy="1534723"/>
              <a:chOff x="2750567" y="4410249"/>
              <a:chExt cx="9226543" cy="1534723"/>
            </a:xfrm>
          </p:grpSpPr>
          <p:grpSp>
            <p:nvGrpSpPr>
              <p:cNvPr id="13" name="Google Shape;328;p19">
                <a:extLst>
                  <a:ext uri="{FF2B5EF4-FFF2-40B4-BE49-F238E27FC236}">
                    <a16:creationId xmlns:a16="http://schemas.microsoft.com/office/drawing/2014/main" id="{8687CF48-24F5-5543-9E1A-1B8D736F2C19}"/>
                  </a:ext>
                </a:extLst>
              </p:cNvPr>
              <p:cNvGrpSpPr/>
              <p:nvPr/>
            </p:nvGrpSpPr>
            <p:grpSpPr>
              <a:xfrm>
                <a:off x="2750567" y="5221792"/>
                <a:ext cx="9226543" cy="723180"/>
                <a:chOff x="-205127" y="2634211"/>
                <a:chExt cx="9554254" cy="855633"/>
              </a:xfrm>
            </p:grpSpPr>
            <p:pic>
              <p:nvPicPr>
                <p:cNvPr id="14" name="Google Shape;329;p19">
                  <a:extLst>
                    <a:ext uri="{FF2B5EF4-FFF2-40B4-BE49-F238E27FC236}">
                      <a16:creationId xmlns:a16="http://schemas.microsoft.com/office/drawing/2014/main" id="{DBBFD0AD-8B46-3D43-AE67-02DC56FCC153}"/>
                    </a:ext>
                  </a:extLst>
                </p:cNvPr>
                <p:cNvPicPr preferRelativeResize="0"/>
                <p:nvPr/>
              </p:nvPicPr>
              <p:blipFill>
                <a:blip r:embed="rId9">
                  <a:alphaModFix/>
                </a:blip>
                <a:stretch>
                  <a:fillRect/>
                </a:stretch>
              </p:blipFill>
              <p:spPr>
                <a:xfrm>
                  <a:off x="152400" y="2634211"/>
                  <a:ext cx="8839200" cy="294640"/>
                </a:xfrm>
                <a:prstGeom prst="rect">
                  <a:avLst/>
                </a:prstGeom>
                <a:noFill/>
                <a:ln>
                  <a:noFill/>
                </a:ln>
              </p:spPr>
            </p:pic>
            <p:sp>
              <p:nvSpPr>
                <p:cNvPr id="15" name="Google Shape;330;p19">
                  <a:extLst>
                    <a:ext uri="{FF2B5EF4-FFF2-40B4-BE49-F238E27FC236}">
                      <a16:creationId xmlns:a16="http://schemas.microsoft.com/office/drawing/2014/main" id="{BC3D76A7-06A9-814F-A420-EE946D43B363}"/>
                    </a:ext>
                  </a:extLst>
                </p:cNvPr>
                <p:cNvSpPr txBox="1"/>
                <p:nvPr/>
              </p:nvSpPr>
              <p:spPr>
                <a:xfrm>
                  <a:off x="-205127" y="2941108"/>
                  <a:ext cx="715054"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260</a:t>
                  </a:r>
                  <a:endParaRPr sz="1800" dirty="0">
                    <a:latin typeface="Nunito Sans"/>
                    <a:ea typeface="Nunito Sans"/>
                    <a:cs typeface="Nunito Sans"/>
                    <a:sym typeface="Nunito Sans"/>
                  </a:endParaRPr>
                </a:p>
              </p:txBody>
            </p:sp>
            <p:sp>
              <p:nvSpPr>
                <p:cNvPr id="16" name="Google Shape;340;p19">
                  <a:extLst>
                    <a:ext uri="{FF2B5EF4-FFF2-40B4-BE49-F238E27FC236}">
                      <a16:creationId xmlns:a16="http://schemas.microsoft.com/office/drawing/2014/main" id="{43E46EB7-3FEB-F143-80F3-2C78B8A1BE94}"/>
                    </a:ext>
                  </a:extLst>
                </p:cNvPr>
                <p:cNvSpPr txBox="1"/>
                <p:nvPr/>
              </p:nvSpPr>
              <p:spPr>
                <a:xfrm>
                  <a:off x="8634073" y="2943659"/>
                  <a:ext cx="715054" cy="5461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Nunito Sans"/>
                      <a:ea typeface="Nunito Sans"/>
                      <a:cs typeface="Nunito Sans"/>
                      <a:sym typeface="Nunito Sans"/>
                    </a:rPr>
                    <a:t>270</a:t>
                  </a:r>
                  <a:endParaRPr sz="1800" dirty="0">
                    <a:latin typeface="Nunito Sans"/>
                    <a:ea typeface="Nunito Sans"/>
                    <a:cs typeface="Nunito Sans"/>
                    <a:sym typeface="Nunito Sans"/>
                  </a:endParaRPr>
                </a:p>
              </p:txBody>
            </p:sp>
          </p:grpSp>
          <p:sp>
            <p:nvSpPr>
              <p:cNvPr id="37" name="Right Arrow 36">
                <a:extLst>
                  <a:ext uri="{FF2B5EF4-FFF2-40B4-BE49-F238E27FC236}">
                    <a16:creationId xmlns:a16="http://schemas.microsoft.com/office/drawing/2014/main" id="{F39EBC4B-27B9-7E40-A100-94B975EA6C84}"/>
                  </a:ext>
                </a:extLst>
              </p:cNvPr>
              <p:cNvSpPr/>
              <p:nvPr/>
            </p:nvSpPr>
            <p:spPr>
              <a:xfrm rot="5400000">
                <a:off x="6090987" y="4558714"/>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Rounded Rectangle 39">
              <a:extLst>
                <a:ext uri="{FF2B5EF4-FFF2-40B4-BE49-F238E27FC236}">
                  <a16:creationId xmlns:a16="http://schemas.microsoft.com/office/drawing/2014/main" id="{DCDA2641-C01F-F541-BCDC-B7E7061AF588}"/>
                </a:ext>
              </a:extLst>
            </p:cNvPr>
            <p:cNvSpPr/>
            <p:nvPr/>
          </p:nvSpPr>
          <p:spPr>
            <a:xfrm>
              <a:off x="2766182" y="4210400"/>
              <a:ext cx="9210928" cy="170704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Complete the sentence stems for the representation. </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DB8A628B-E2D1-D149-9B0E-5F3BACE40716}"/>
              </a:ext>
            </a:extLst>
          </p:cNvPr>
          <p:cNvSpPr txBox="1"/>
          <p:nvPr/>
        </p:nvSpPr>
        <p:spPr>
          <a:xfrm>
            <a:off x="5811528" y="3755314"/>
            <a:ext cx="6259384" cy="1286121"/>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There are 7 thousands, 2 hundreds, 4 tens and 9 ones. </a:t>
            </a:r>
          </a:p>
          <a:p>
            <a:pPr>
              <a:lnSpc>
                <a:spcPct val="150000"/>
              </a:lnSpc>
            </a:pPr>
            <a:r>
              <a:rPr lang="en-GB" dirty="0">
                <a:solidFill>
                  <a:srgbClr val="43A047"/>
                </a:solidFill>
                <a:latin typeface="Century Gothic" panose="020B0502020202020204" pitchFamily="34" charset="0"/>
              </a:rPr>
              <a:t>The number is 7,249.</a:t>
            </a:r>
          </a:p>
          <a:p>
            <a:pPr>
              <a:lnSpc>
                <a:spcPct val="150000"/>
              </a:lnSpc>
            </a:pPr>
            <a:r>
              <a:rPr lang="en-GB" dirty="0">
                <a:solidFill>
                  <a:srgbClr val="43A047"/>
                </a:solidFill>
                <a:latin typeface="Century Gothic" panose="020B0502020202020204" pitchFamily="34" charset="0"/>
              </a:rPr>
              <a:t>7,000 + 200 + 40 + 9 = 7,249 </a:t>
            </a:r>
          </a:p>
        </p:txBody>
      </p:sp>
      <p:grpSp>
        <p:nvGrpSpPr>
          <p:cNvPr id="4" name="Group 3">
            <a:extLst>
              <a:ext uri="{FF2B5EF4-FFF2-40B4-BE49-F238E27FC236}">
                <a16:creationId xmlns:a16="http://schemas.microsoft.com/office/drawing/2014/main" id="{622E4D41-B719-1241-BE1A-8B2F2441C5D3}"/>
              </a:ext>
            </a:extLst>
          </p:cNvPr>
          <p:cNvGrpSpPr/>
          <p:nvPr/>
        </p:nvGrpSpPr>
        <p:grpSpPr>
          <a:xfrm>
            <a:off x="263047" y="1659227"/>
            <a:ext cx="8155861" cy="2702752"/>
            <a:chOff x="263047" y="1659227"/>
            <a:chExt cx="8155861" cy="2702752"/>
          </a:xfrm>
        </p:grpSpPr>
        <p:pic>
          <p:nvPicPr>
            <p:cNvPr id="8" name="Google Shape;91;p9">
              <a:extLst>
                <a:ext uri="{FF2B5EF4-FFF2-40B4-BE49-F238E27FC236}">
                  <a16:creationId xmlns:a16="http://schemas.microsoft.com/office/drawing/2014/main" id="{42CA514E-E62C-9D40-923A-83FCB8A23735}"/>
                </a:ext>
              </a:extLst>
            </p:cNvPr>
            <p:cNvPicPr preferRelativeResize="0"/>
            <p:nvPr/>
          </p:nvPicPr>
          <p:blipFill>
            <a:blip r:embed="rId3">
              <a:alphaModFix/>
            </a:blip>
            <a:stretch>
              <a:fillRect/>
            </a:stretch>
          </p:blipFill>
          <p:spPr>
            <a:xfrm>
              <a:off x="6139571" y="1721640"/>
              <a:ext cx="711311" cy="1164831"/>
            </a:xfrm>
            <a:prstGeom prst="rect">
              <a:avLst/>
            </a:prstGeom>
            <a:noFill/>
            <a:ln>
              <a:noFill/>
            </a:ln>
          </p:spPr>
        </p:pic>
        <p:pic>
          <p:nvPicPr>
            <p:cNvPr id="9" name="Google Shape;92;p9">
              <a:extLst>
                <a:ext uri="{FF2B5EF4-FFF2-40B4-BE49-F238E27FC236}">
                  <a16:creationId xmlns:a16="http://schemas.microsoft.com/office/drawing/2014/main" id="{4DE30515-5083-584B-8C5C-999C083D3BA9}"/>
                </a:ext>
              </a:extLst>
            </p:cNvPr>
            <p:cNvPicPr preferRelativeResize="0"/>
            <p:nvPr/>
          </p:nvPicPr>
          <p:blipFill>
            <a:blip r:embed="rId4">
              <a:alphaModFix/>
            </a:blip>
            <a:stretch>
              <a:fillRect/>
            </a:stretch>
          </p:blipFill>
          <p:spPr>
            <a:xfrm>
              <a:off x="8058789" y="1797299"/>
              <a:ext cx="138443" cy="152764"/>
            </a:xfrm>
            <a:prstGeom prst="rect">
              <a:avLst/>
            </a:prstGeom>
            <a:noFill/>
            <a:ln>
              <a:noFill/>
            </a:ln>
          </p:spPr>
        </p:pic>
        <p:pic>
          <p:nvPicPr>
            <p:cNvPr id="10" name="Google Shape;93;p9">
              <a:extLst>
                <a:ext uri="{FF2B5EF4-FFF2-40B4-BE49-F238E27FC236}">
                  <a16:creationId xmlns:a16="http://schemas.microsoft.com/office/drawing/2014/main" id="{D0E50E18-3D86-1E42-B6C5-2C7402CCB47D}"/>
                </a:ext>
              </a:extLst>
            </p:cNvPr>
            <p:cNvPicPr preferRelativeResize="0"/>
            <p:nvPr/>
          </p:nvPicPr>
          <p:blipFill>
            <a:blip r:embed="rId5">
              <a:alphaModFix/>
            </a:blip>
            <a:stretch>
              <a:fillRect/>
            </a:stretch>
          </p:blipFill>
          <p:spPr>
            <a:xfrm>
              <a:off x="6960517" y="1742317"/>
              <a:ext cx="138443" cy="816335"/>
            </a:xfrm>
            <a:prstGeom prst="rect">
              <a:avLst/>
            </a:prstGeom>
            <a:noFill/>
            <a:ln>
              <a:noFill/>
            </a:ln>
          </p:spPr>
        </p:pic>
        <p:pic>
          <p:nvPicPr>
            <p:cNvPr id="11" name="Google Shape;94;p9">
              <a:extLst>
                <a:ext uri="{FF2B5EF4-FFF2-40B4-BE49-F238E27FC236}">
                  <a16:creationId xmlns:a16="http://schemas.microsoft.com/office/drawing/2014/main" id="{4ED71060-AC70-7241-B382-32534BFFA6F4}"/>
                </a:ext>
              </a:extLst>
            </p:cNvPr>
            <p:cNvPicPr preferRelativeResize="0"/>
            <p:nvPr/>
          </p:nvPicPr>
          <p:blipFill>
            <a:blip r:embed="rId6">
              <a:alphaModFix/>
            </a:blip>
            <a:stretch>
              <a:fillRect/>
            </a:stretch>
          </p:blipFill>
          <p:spPr>
            <a:xfrm>
              <a:off x="263047" y="1659227"/>
              <a:ext cx="1303274" cy="1479909"/>
            </a:xfrm>
            <a:prstGeom prst="rect">
              <a:avLst/>
            </a:prstGeom>
            <a:noFill/>
            <a:ln>
              <a:noFill/>
            </a:ln>
          </p:spPr>
        </p:pic>
        <p:pic>
          <p:nvPicPr>
            <p:cNvPr id="12" name="Google Shape;94;p9">
              <a:extLst>
                <a:ext uri="{FF2B5EF4-FFF2-40B4-BE49-F238E27FC236}">
                  <a16:creationId xmlns:a16="http://schemas.microsoft.com/office/drawing/2014/main" id="{F152E867-2E95-0F44-9D86-BF58762E8AA6}"/>
                </a:ext>
              </a:extLst>
            </p:cNvPr>
            <p:cNvPicPr preferRelativeResize="0"/>
            <p:nvPr/>
          </p:nvPicPr>
          <p:blipFill>
            <a:blip r:embed="rId6">
              <a:alphaModFix/>
            </a:blip>
            <a:stretch>
              <a:fillRect/>
            </a:stretch>
          </p:blipFill>
          <p:spPr>
            <a:xfrm>
              <a:off x="1752938" y="1659227"/>
              <a:ext cx="1303274" cy="1479909"/>
            </a:xfrm>
            <a:prstGeom prst="rect">
              <a:avLst/>
            </a:prstGeom>
            <a:noFill/>
            <a:ln>
              <a:noFill/>
            </a:ln>
          </p:spPr>
        </p:pic>
        <p:pic>
          <p:nvPicPr>
            <p:cNvPr id="13" name="Google Shape;94;p9">
              <a:extLst>
                <a:ext uri="{FF2B5EF4-FFF2-40B4-BE49-F238E27FC236}">
                  <a16:creationId xmlns:a16="http://schemas.microsoft.com/office/drawing/2014/main" id="{E65676AE-610D-E441-9711-47B9CAD4EF02}"/>
                </a:ext>
              </a:extLst>
            </p:cNvPr>
            <p:cNvPicPr preferRelativeResize="0"/>
            <p:nvPr/>
          </p:nvPicPr>
          <p:blipFill>
            <a:blip r:embed="rId6">
              <a:alphaModFix/>
            </a:blip>
            <a:stretch>
              <a:fillRect/>
            </a:stretch>
          </p:blipFill>
          <p:spPr>
            <a:xfrm>
              <a:off x="3242829" y="1659227"/>
              <a:ext cx="1303274" cy="1479909"/>
            </a:xfrm>
            <a:prstGeom prst="rect">
              <a:avLst/>
            </a:prstGeom>
            <a:noFill/>
            <a:ln>
              <a:noFill/>
            </a:ln>
          </p:spPr>
        </p:pic>
        <p:pic>
          <p:nvPicPr>
            <p:cNvPr id="14" name="Google Shape;94;p9">
              <a:extLst>
                <a:ext uri="{FF2B5EF4-FFF2-40B4-BE49-F238E27FC236}">
                  <a16:creationId xmlns:a16="http://schemas.microsoft.com/office/drawing/2014/main" id="{DE30A5E5-DC3B-B842-8FEC-7472C6B5AA52}"/>
                </a:ext>
              </a:extLst>
            </p:cNvPr>
            <p:cNvPicPr preferRelativeResize="0"/>
            <p:nvPr/>
          </p:nvPicPr>
          <p:blipFill>
            <a:blip r:embed="rId6">
              <a:alphaModFix/>
            </a:blip>
            <a:stretch>
              <a:fillRect/>
            </a:stretch>
          </p:blipFill>
          <p:spPr>
            <a:xfrm>
              <a:off x="914684" y="2882070"/>
              <a:ext cx="1303274" cy="1479909"/>
            </a:xfrm>
            <a:prstGeom prst="rect">
              <a:avLst/>
            </a:prstGeom>
            <a:noFill/>
            <a:ln>
              <a:noFill/>
            </a:ln>
          </p:spPr>
        </p:pic>
        <p:pic>
          <p:nvPicPr>
            <p:cNvPr id="15" name="Google Shape;94;p9">
              <a:extLst>
                <a:ext uri="{FF2B5EF4-FFF2-40B4-BE49-F238E27FC236}">
                  <a16:creationId xmlns:a16="http://schemas.microsoft.com/office/drawing/2014/main" id="{44E18588-1C4F-6440-A00F-BA81A1BA5F12}"/>
                </a:ext>
              </a:extLst>
            </p:cNvPr>
            <p:cNvPicPr preferRelativeResize="0"/>
            <p:nvPr/>
          </p:nvPicPr>
          <p:blipFill>
            <a:blip r:embed="rId6">
              <a:alphaModFix/>
            </a:blip>
            <a:stretch>
              <a:fillRect/>
            </a:stretch>
          </p:blipFill>
          <p:spPr>
            <a:xfrm>
              <a:off x="2404575" y="2882070"/>
              <a:ext cx="1303274" cy="1479909"/>
            </a:xfrm>
            <a:prstGeom prst="rect">
              <a:avLst/>
            </a:prstGeom>
            <a:noFill/>
            <a:ln>
              <a:noFill/>
            </a:ln>
          </p:spPr>
        </p:pic>
        <p:pic>
          <p:nvPicPr>
            <p:cNvPr id="16" name="Google Shape;94;p9">
              <a:extLst>
                <a:ext uri="{FF2B5EF4-FFF2-40B4-BE49-F238E27FC236}">
                  <a16:creationId xmlns:a16="http://schemas.microsoft.com/office/drawing/2014/main" id="{2BA2EBC4-B686-F848-8FBA-BD51EC7D765C}"/>
                </a:ext>
              </a:extLst>
            </p:cNvPr>
            <p:cNvPicPr preferRelativeResize="0"/>
            <p:nvPr/>
          </p:nvPicPr>
          <p:blipFill>
            <a:blip r:embed="rId6">
              <a:alphaModFix/>
            </a:blip>
            <a:stretch>
              <a:fillRect/>
            </a:stretch>
          </p:blipFill>
          <p:spPr>
            <a:xfrm>
              <a:off x="3894466" y="2882070"/>
              <a:ext cx="1303274" cy="1479909"/>
            </a:xfrm>
            <a:prstGeom prst="rect">
              <a:avLst/>
            </a:prstGeom>
            <a:noFill/>
            <a:ln>
              <a:noFill/>
            </a:ln>
          </p:spPr>
        </p:pic>
        <p:pic>
          <p:nvPicPr>
            <p:cNvPr id="17" name="Google Shape;94;p9">
              <a:extLst>
                <a:ext uri="{FF2B5EF4-FFF2-40B4-BE49-F238E27FC236}">
                  <a16:creationId xmlns:a16="http://schemas.microsoft.com/office/drawing/2014/main" id="{EB1B8C68-D51D-FA40-9E2E-0C45F56490C0}"/>
                </a:ext>
              </a:extLst>
            </p:cNvPr>
            <p:cNvPicPr preferRelativeResize="0"/>
            <p:nvPr/>
          </p:nvPicPr>
          <p:blipFill>
            <a:blip r:embed="rId6">
              <a:alphaModFix/>
            </a:blip>
            <a:stretch>
              <a:fillRect/>
            </a:stretch>
          </p:blipFill>
          <p:spPr>
            <a:xfrm>
              <a:off x="4726662" y="1721640"/>
              <a:ext cx="1303274" cy="1479909"/>
            </a:xfrm>
            <a:prstGeom prst="rect">
              <a:avLst/>
            </a:prstGeom>
            <a:noFill/>
            <a:ln>
              <a:noFill/>
            </a:ln>
          </p:spPr>
        </p:pic>
        <p:pic>
          <p:nvPicPr>
            <p:cNvPr id="18" name="Google Shape;91;p9">
              <a:extLst>
                <a:ext uri="{FF2B5EF4-FFF2-40B4-BE49-F238E27FC236}">
                  <a16:creationId xmlns:a16="http://schemas.microsoft.com/office/drawing/2014/main" id="{3F6D31EA-44A4-5648-9CC2-5FE5FA4D8264}"/>
                </a:ext>
              </a:extLst>
            </p:cNvPr>
            <p:cNvPicPr preferRelativeResize="0"/>
            <p:nvPr/>
          </p:nvPicPr>
          <p:blipFill>
            <a:blip r:embed="rId3">
              <a:alphaModFix/>
            </a:blip>
            <a:stretch>
              <a:fillRect/>
            </a:stretch>
          </p:blipFill>
          <p:spPr>
            <a:xfrm>
              <a:off x="6131489" y="2694499"/>
              <a:ext cx="711311" cy="1164831"/>
            </a:xfrm>
            <a:prstGeom prst="rect">
              <a:avLst/>
            </a:prstGeom>
            <a:noFill/>
            <a:ln>
              <a:noFill/>
            </a:ln>
          </p:spPr>
        </p:pic>
        <p:pic>
          <p:nvPicPr>
            <p:cNvPr id="19" name="Google Shape;93;p9">
              <a:extLst>
                <a:ext uri="{FF2B5EF4-FFF2-40B4-BE49-F238E27FC236}">
                  <a16:creationId xmlns:a16="http://schemas.microsoft.com/office/drawing/2014/main" id="{82B951C9-EB96-0B43-BB22-31DB3601143D}"/>
                </a:ext>
              </a:extLst>
            </p:cNvPr>
            <p:cNvPicPr preferRelativeResize="0"/>
            <p:nvPr/>
          </p:nvPicPr>
          <p:blipFill>
            <a:blip r:embed="rId5">
              <a:alphaModFix/>
            </a:blip>
            <a:stretch>
              <a:fillRect/>
            </a:stretch>
          </p:blipFill>
          <p:spPr>
            <a:xfrm>
              <a:off x="7200224" y="1742317"/>
              <a:ext cx="138443" cy="816335"/>
            </a:xfrm>
            <a:prstGeom prst="rect">
              <a:avLst/>
            </a:prstGeom>
            <a:noFill/>
            <a:ln>
              <a:noFill/>
            </a:ln>
          </p:spPr>
        </p:pic>
        <p:pic>
          <p:nvPicPr>
            <p:cNvPr id="20" name="Google Shape;93;p9">
              <a:extLst>
                <a:ext uri="{FF2B5EF4-FFF2-40B4-BE49-F238E27FC236}">
                  <a16:creationId xmlns:a16="http://schemas.microsoft.com/office/drawing/2014/main" id="{43AC0D8D-1B0C-3F46-ABA3-BAD5FE4EACA9}"/>
                </a:ext>
              </a:extLst>
            </p:cNvPr>
            <p:cNvPicPr preferRelativeResize="0"/>
            <p:nvPr/>
          </p:nvPicPr>
          <p:blipFill>
            <a:blip r:embed="rId5">
              <a:alphaModFix/>
            </a:blip>
            <a:stretch>
              <a:fillRect/>
            </a:stretch>
          </p:blipFill>
          <p:spPr>
            <a:xfrm>
              <a:off x="7445466" y="1742317"/>
              <a:ext cx="138443" cy="816335"/>
            </a:xfrm>
            <a:prstGeom prst="rect">
              <a:avLst/>
            </a:prstGeom>
            <a:noFill/>
            <a:ln>
              <a:noFill/>
            </a:ln>
          </p:spPr>
        </p:pic>
        <p:pic>
          <p:nvPicPr>
            <p:cNvPr id="21" name="Google Shape;93;p9">
              <a:extLst>
                <a:ext uri="{FF2B5EF4-FFF2-40B4-BE49-F238E27FC236}">
                  <a16:creationId xmlns:a16="http://schemas.microsoft.com/office/drawing/2014/main" id="{3FDDFEBB-F72C-634B-88BE-E9C93598CA07}"/>
                </a:ext>
              </a:extLst>
            </p:cNvPr>
            <p:cNvPicPr preferRelativeResize="0"/>
            <p:nvPr/>
          </p:nvPicPr>
          <p:blipFill>
            <a:blip r:embed="rId5">
              <a:alphaModFix/>
            </a:blip>
            <a:stretch>
              <a:fillRect/>
            </a:stretch>
          </p:blipFill>
          <p:spPr>
            <a:xfrm>
              <a:off x="7690708" y="1742317"/>
              <a:ext cx="138443" cy="816335"/>
            </a:xfrm>
            <a:prstGeom prst="rect">
              <a:avLst/>
            </a:prstGeom>
            <a:noFill/>
            <a:ln>
              <a:noFill/>
            </a:ln>
          </p:spPr>
        </p:pic>
        <p:pic>
          <p:nvPicPr>
            <p:cNvPr id="24" name="Google Shape;92;p9">
              <a:extLst>
                <a:ext uri="{FF2B5EF4-FFF2-40B4-BE49-F238E27FC236}">
                  <a16:creationId xmlns:a16="http://schemas.microsoft.com/office/drawing/2014/main" id="{2FCCD0DE-F440-D644-876C-B2E1DEA2A059}"/>
                </a:ext>
              </a:extLst>
            </p:cNvPr>
            <p:cNvPicPr preferRelativeResize="0"/>
            <p:nvPr/>
          </p:nvPicPr>
          <p:blipFill>
            <a:blip r:embed="rId4">
              <a:alphaModFix/>
            </a:blip>
            <a:stretch>
              <a:fillRect/>
            </a:stretch>
          </p:blipFill>
          <p:spPr>
            <a:xfrm>
              <a:off x="8058790" y="2021245"/>
              <a:ext cx="138443" cy="152764"/>
            </a:xfrm>
            <a:prstGeom prst="rect">
              <a:avLst/>
            </a:prstGeom>
            <a:noFill/>
            <a:ln>
              <a:noFill/>
            </a:ln>
          </p:spPr>
        </p:pic>
        <p:pic>
          <p:nvPicPr>
            <p:cNvPr id="25" name="Google Shape;92;p9">
              <a:extLst>
                <a:ext uri="{FF2B5EF4-FFF2-40B4-BE49-F238E27FC236}">
                  <a16:creationId xmlns:a16="http://schemas.microsoft.com/office/drawing/2014/main" id="{C2298F22-B1E0-F147-A317-D7DA7F4BB0BD}"/>
                </a:ext>
              </a:extLst>
            </p:cNvPr>
            <p:cNvPicPr preferRelativeResize="0"/>
            <p:nvPr/>
          </p:nvPicPr>
          <p:blipFill>
            <a:blip r:embed="rId4">
              <a:alphaModFix/>
            </a:blip>
            <a:stretch>
              <a:fillRect/>
            </a:stretch>
          </p:blipFill>
          <p:spPr>
            <a:xfrm>
              <a:off x="8058790" y="2246417"/>
              <a:ext cx="138443" cy="152764"/>
            </a:xfrm>
            <a:prstGeom prst="rect">
              <a:avLst/>
            </a:prstGeom>
            <a:noFill/>
            <a:ln>
              <a:noFill/>
            </a:ln>
          </p:spPr>
        </p:pic>
        <p:pic>
          <p:nvPicPr>
            <p:cNvPr id="26" name="Google Shape;92;p9">
              <a:extLst>
                <a:ext uri="{FF2B5EF4-FFF2-40B4-BE49-F238E27FC236}">
                  <a16:creationId xmlns:a16="http://schemas.microsoft.com/office/drawing/2014/main" id="{4F0FFDEC-D4C8-9D4C-AA25-A945B6C5B48E}"/>
                </a:ext>
              </a:extLst>
            </p:cNvPr>
            <p:cNvPicPr preferRelativeResize="0"/>
            <p:nvPr/>
          </p:nvPicPr>
          <p:blipFill>
            <a:blip r:embed="rId4">
              <a:alphaModFix/>
            </a:blip>
            <a:stretch>
              <a:fillRect/>
            </a:stretch>
          </p:blipFill>
          <p:spPr>
            <a:xfrm>
              <a:off x="8058790" y="2475964"/>
              <a:ext cx="138443" cy="152764"/>
            </a:xfrm>
            <a:prstGeom prst="rect">
              <a:avLst/>
            </a:prstGeom>
            <a:noFill/>
            <a:ln>
              <a:noFill/>
            </a:ln>
          </p:spPr>
        </p:pic>
        <p:pic>
          <p:nvPicPr>
            <p:cNvPr id="27" name="Google Shape;92;p9">
              <a:extLst>
                <a:ext uri="{FF2B5EF4-FFF2-40B4-BE49-F238E27FC236}">
                  <a16:creationId xmlns:a16="http://schemas.microsoft.com/office/drawing/2014/main" id="{3A110713-F2BB-B04B-850D-A5F664F4EA69}"/>
                </a:ext>
              </a:extLst>
            </p:cNvPr>
            <p:cNvPicPr preferRelativeResize="0"/>
            <p:nvPr/>
          </p:nvPicPr>
          <p:blipFill>
            <a:blip r:embed="rId4">
              <a:alphaModFix/>
            </a:blip>
            <a:stretch>
              <a:fillRect/>
            </a:stretch>
          </p:blipFill>
          <p:spPr>
            <a:xfrm>
              <a:off x="8058789" y="2700485"/>
              <a:ext cx="138443" cy="152764"/>
            </a:xfrm>
            <a:prstGeom prst="rect">
              <a:avLst/>
            </a:prstGeom>
            <a:noFill/>
            <a:ln>
              <a:noFill/>
            </a:ln>
          </p:spPr>
        </p:pic>
        <p:pic>
          <p:nvPicPr>
            <p:cNvPr id="28" name="Google Shape;92;p9">
              <a:extLst>
                <a:ext uri="{FF2B5EF4-FFF2-40B4-BE49-F238E27FC236}">
                  <a16:creationId xmlns:a16="http://schemas.microsoft.com/office/drawing/2014/main" id="{A3E78929-C2AE-964D-96A9-57E2199F6786}"/>
                </a:ext>
              </a:extLst>
            </p:cNvPr>
            <p:cNvPicPr preferRelativeResize="0"/>
            <p:nvPr/>
          </p:nvPicPr>
          <p:blipFill>
            <a:blip r:embed="rId4">
              <a:alphaModFix/>
            </a:blip>
            <a:stretch>
              <a:fillRect/>
            </a:stretch>
          </p:blipFill>
          <p:spPr>
            <a:xfrm>
              <a:off x="8280465" y="1938114"/>
              <a:ext cx="138443" cy="152764"/>
            </a:xfrm>
            <a:prstGeom prst="rect">
              <a:avLst/>
            </a:prstGeom>
            <a:noFill/>
            <a:ln>
              <a:noFill/>
            </a:ln>
          </p:spPr>
        </p:pic>
        <p:pic>
          <p:nvPicPr>
            <p:cNvPr id="29" name="Google Shape;92;p9">
              <a:extLst>
                <a:ext uri="{FF2B5EF4-FFF2-40B4-BE49-F238E27FC236}">
                  <a16:creationId xmlns:a16="http://schemas.microsoft.com/office/drawing/2014/main" id="{21425F99-9E93-0547-8939-FF0A6CF2E67E}"/>
                </a:ext>
              </a:extLst>
            </p:cNvPr>
            <p:cNvPicPr preferRelativeResize="0"/>
            <p:nvPr/>
          </p:nvPicPr>
          <p:blipFill>
            <a:blip r:embed="rId4">
              <a:alphaModFix/>
            </a:blip>
            <a:stretch>
              <a:fillRect/>
            </a:stretch>
          </p:blipFill>
          <p:spPr>
            <a:xfrm>
              <a:off x="8280465" y="2163286"/>
              <a:ext cx="138443" cy="152764"/>
            </a:xfrm>
            <a:prstGeom prst="rect">
              <a:avLst/>
            </a:prstGeom>
            <a:noFill/>
            <a:ln>
              <a:noFill/>
            </a:ln>
          </p:spPr>
        </p:pic>
        <p:pic>
          <p:nvPicPr>
            <p:cNvPr id="30" name="Google Shape;92;p9">
              <a:extLst>
                <a:ext uri="{FF2B5EF4-FFF2-40B4-BE49-F238E27FC236}">
                  <a16:creationId xmlns:a16="http://schemas.microsoft.com/office/drawing/2014/main" id="{E90EBDF1-DF01-2B46-A4F4-A9AC98422B31}"/>
                </a:ext>
              </a:extLst>
            </p:cNvPr>
            <p:cNvPicPr preferRelativeResize="0"/>
            <p:nvPr/>
          </p:nvPicPr>
          <p:blipFill>
            <a:blip r:embed="rId4">
              <a:alphaModFix/>
            </a:blip>
            <a:stretch>
              <a:fillRect/>
            </a:stretch>
          </p:blipFill>
          <p:spPr>
            <a:xfrm>
              <a:off x="8280465" y="2392833"/>
              <a:ext cx="138443" cy="152764"/>
            </a:xfrm>
            <a:prstGeom prst="rect">
              <a:avLst/>
            </a:prstGeom>
            <a:noFill/>
            <a:ln>
              <a:noFill/>
            </a:ln>
          </p:spPr>
        </p:pic>
        <p:pic>
          <p:nvPicPr>
            <p:cNvPr id="31" name="Google Shape;92;p9">
              <a:extLst>
                <a:ext uri="{FF2B5EF4-FFF2-40B4-BE49-F238E27FC236}">
                  <a16:creationId xmlns:a16="http://schemas.microsoft.com/office/drawing/2014/main" id="{EB566AF4-48AD-3143-9ED3-7FBD3CC572D7}"/>
                </a:ext>
              </a:extLst>
            </p:cNvPr>
            <p:cNvPicPr preferRelativeResize="0"/>
            <p:nvPr/>
          </p:nvPicPr>
          <p:blipFill>
            <a:blip r:embed="rId4">
              <a:alphaModFix/>
            </a:blip>
            <a:stretch>
              <a:fillRect/>
            </a:stretch>
          </p:blipFill>
          <p:spPr>
            <a:xfrm>
              <a:off x="8280464" y="2617354"/>
              <a:ext cx="138443" cy="152764"/>
            </a:xfrm>
            <a:prstGeom prst="rect">
              <a:avLst/>
            </a:prstGeom>
            <a:noFill/>
            <a:ln>
              <a:noFill/>
            </a:ln>
          </p:spPr>
        </p:pic>
      </p:grpSp>
      <p:sp>
        <p:nvSpPr>
          <p:cNvPr id="32" name="Google Shape;129;p16">
            <a:extLst>
              <a:ext uri="{FF2B5EF4-FFF2-40B4-BE49-F238E27FC236}">
                <a16:creationId xmlns:a16="http://schemas.microsoft.com/office/drawing/2014/main" id="{FB032C61-363E-DA41-AF75-9AA044EF10C6}"/>
              </a:ext>
            </a:extLst>
          </p:cNvPr>
          <p:cNvSpPr txBox="1"/>
          <p:nvPr/>
        </p:nvSpPr>
        <p:spPr>
          <a:xfrm>
            <a:off x="263046" y="5238177"/>
            <a:ext cx="7949638" cy="1290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There are _____ thousands, _____ hundreds, _____ tens and _____ ones. </a:t>
            </a: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The number is _____.</a:t>
            </a: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_____ + _____ + _____ + _____ = _____</a:t>
            </a: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24753"/>
          </a:xfrm>
        </p:spPr>
        <p:txBody>
          <a:bodyPr/>
          <a:lstStyle/>
          <a:p>
            <a:r>
              <a:rPr lang="en-GB" b="1" dirty="0"/>
              <a:t>Complete the sentence stems for the representations.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Google Shape;172;p17">
            <a:extLst>
              <a:ext uri="{FF2B5EF4-FFF2-40B4-BE49-F238E27FC236}">
                <a16:creationId xmlns:a16="http://schemas.microsoft.com/office/drawing/2014/main" id="{56B12116-089B-C84A-86B6-6054E1155CEA}"/>
              </a:ext>
            </a:extLst>
          </p:cNvPr>
          <p:cNvSpPr txBox="1"/>
          <p:nvPr/>
        </p:nvSpPr>
        <p:spPr>
          <a:xfrm>
            <a:off x="1913000" y="2501974"/>
            <a:ext cx="4183000" cy="1806789"/>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There are 4 thousands, 3 hundreds, 1 ten and 1 one. </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The number is 4,311.</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4,000 + 300 + 1 + 1 = 4,311</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 </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8" name="Google Shape;181;p17">
            <a:extLst>
              <a:ext uri="{FF2B5EF4-FFF2-40B4-BE49-F238E27FC236}">
                <a16:creationId xmlns:a16="http://schemas.microsoft.com/office/drawing/2014/main" id="{52611A05-1550-F744-872A-0CCCE15E1918}"/>
              </a:ext>
            </a:extLst>
          </p:cNvPr>
          <p:cNvSpPr txBox="1"/>
          <p:nvPr/>
        </p:nvSpPr>
        <p:spPr>
          <a:xfrm>
            <a:off x="7062235" y="3570557"/>
            <a:ext cx="5112106" cy="1458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There is 1 thousand, 4 hundreds and 3 tens. </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The number is 1,430.</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1,000 + 400 + 30 = 1,430</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 </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sp>
        <p:nvSpPr>
          <p:cNvPr id="9" name="Google Shape;129;p16">
            <a:extLst>
              <a:ext uri="{FF2B5EF4-FFF2-40B4-BE49-F238E27FC236}">
                <a16:creationId xmlns:a16="http://schemas.microsoft.com/office/drawing/2014/main" id="{7D8FAFAA-DA76-F443-A36C-36E016DEC616}"/>
              </a:ext>
            </a:extLst>
          </p:cNvPr>
          <p:cNvSpPr txBox="1"/>
          <p:nvPr/>
        </p:nvSpPr>
        <p:spPr>
          <a:xfrm>
            <a:off x="263046" y="5238177"/>
            <a:ext cx="7949638" cy="1290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There are _____ thousands, _____ hundreds, _____ tens and _____ ones. </a:t>
            </a: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The number is _____.</a:t>
            </a: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rPr>
              <a:t>_____ + _____ + _____ + _____ = _____</a:t>
            </a:r>
            <a:endParaRPr kumimoji="0" sz="1800" b="0" i="0" u="none" strike="noStrike" kern="0" cap="none" spc="0" normalizeH="0" baseline="0" noProof="0" dirty="0">
              <a:ln>
                <a:noFill/>
              </a:ln>
              <a:solidFill>
                <a:srgbClr val="222222"/>
              </a:solidFill>
              <a:effectLst/>
              <a:uLnTx/>
              <a:uFillTx/>
              <a:latin typeface="Century Gothic"/>
              <a:ea typeface="Century Gothic"/>
              <a:cs typeface="Century Gothic"/>
              <a:sym typeface="Century Gothic"/>
            </a:endParaRPr>
          </a:p>
        </p:txBody>
      </p:sp>
      <p:grpSp>
        <p:nvGrpSpPr>
          <p:cNvPr id="4" name="Group 3">
            <a:extLst>
              <a:ext uri="{FF2B5EF4-FFF2-40B4-BE49-F238E27FC236}">
                <a16:creationId xmlns:a16="http://schemas.microsoft.com/office/drawing/2014/main" id="{8A37A219-D5D8-3943-9ED3-F89D3D6F51D3}"/>
              </a:ext>
            </a:extLst>
          </p:cNvPr>
          <p:cNvGrpSpPr/>
          <p:nvPr/>
        </p:nvGrpSpPr>
        <p:grpSpPr>
          <a:xfrm>
            <a:off x="7400589" y="1393313"/>
            <a:ext cx="3637020" cy="2191151"/>
            <a:chOff x="6361498" y="1175630"/>
            <a:chExt cx="3637020" cy="2191151"/>
          </a:xfrm>
        </p:grpSpPr>
        <p:pic>
          <p:nvPicPr>
            <p:cNvPr id="10" name="Google Shape;91;p9">
              <a:extLst>
                <a:ext uri="{FF2B5EF4-FFF2-40B4-BE49-F238E27FC236}">
                  <a16:creationId xmlns:a16="http://schemas.microsoft.com/office/drawing/2014/main" id="{638CC1A9-F115-4C4B-94CA-2A01D8CF3F60}"/>
                </a:ext>
              </a:extLst>
            </p:cNvPr>
            <p:cNvPicPr preferRelativeResize="0"/>
            <p:nvPr/>
          </p:nvPicPr>
          <p:blipFill>
            <a:blip r:embed="rId3">
              <a:alphaModFix/>
            </a:blip>
            <a:stretch>
              <a:fillRect/>
            </a:stretch>
          </p:blipFill>
          <p:spPr>
            <a:xfrm>
              <a:off x="7774407" y="1272536"/>
              <a:ext cx="711311" cy="1164831"/>
            </a:xfrm>
            <a:prstGeom prst="rect">
              <a:avLst/>
            </a:prstGeom>
            <a:noFill/>
            <a:ln>
              <a:noFill/>
            </a:ln>
          </p:spPr>
        </p:pic>
        <p:pic>
          <p:nvPicPr>
            <p:cNvPr id="12" name="Google Shape;93;p9">
              <a:extLst>
                <a:ext uri="{FF2B5EF4-FFF2-40B4-BE49-F238E27FC236}">
                  <a16:creationId xmlns:a16="http://schemas.microsoft.com/office/drawing/2014/main" id="{2E36ED10-09DD-1A4F-9D52-A7670ED23A9C}"/>
                </a:ext>
              </a:extLst>
            </p:cNvPr>
            <p:cNvPicPr preferRelativeResize="0"/>
            <p:nvPr/>
          </p:nvPicPr>
          <p:blipFill>
            <a:blip r:embed="rId4">
              <a:alphaModFix/>
            </a:blip>
            <a:stretch>
              <a:fillRect/>
            </a:stretch>
          </p:blipFill>
          <p:spPr>
            <a:xfrm>
              <a:off x="9390109" y="1196155"/>
              <a:ext cx="138443" cy="816335"/>
            </a:xfrm>
            <a:prstGeom prst="rect">
              <a:avLst/>
            </a:prstGeom>
            <a:noFill/>
            <a:ln>
              <a:noFill/>
            </a:ln>
          </p:spPr>
        </p:pic>
        <p:pic>
          <p:nvPicPr>
            <p:cNvPr id="13" name="Google Shape;94;p9">
              <a:extLst>
                <a:ext uri="{FF2B5EF4-FFF2-40B4-BE49-F238E27FC236}">
                  <a16:creationId xmlns:a16="http://schemas.microsoft.com/office/drawing/2014/main" id="{4EBC1372-203C-284A-99E0-8FF0765BA767}"/>
                </a:ext>
              </a:extLst>
            </p:cNvPr>
            <p:cNvPicPr preferRelativeResize="0"/>
            <p:nvPr/>
          </p:nvPicPr>
          <p:blipFill>
            <a:blip r:embed="rId5">
              <a:alphaModFix/>
            </a:blip>
            <a:stretch>
              <a:fillRect/>
            </a:stretch>
          </p:blipFill>
          <p:spPr>
            <a:xfrm>
              <a:off x="6361498" y="1272536"/>
              <a:ext cx="1303274" cy="1479909"/>
            </a:xfrm>
            <a:prstGeom prst="rect">
              <a:avLst/>
            </a:prstGeom>
            <a:noFill/>
            <a:ln>
              <a:noFill/>
            </a:ln>
          </p:spPr>
        </p:pic>
        <p:pic>
          <p:nvPicPr>
            <p:cNvPr id="14" name="Google Shape;91;p9">
              <a:extLst>
                <a:ext uri="{FF2B5EF4-FFF2-40B4-BE49-F238E27FC236}">
                  <a16:creationId xmlns:a16="http://schemas.microsoft.com/office/drawing/2014/main" id="{55DE4A2C-409D-2A4E-ADCE-B036C3B91007}"/>
                </a:ext>
              </a:extLst>
            </p:cNvPr>
            <p:cNvPicPr preferRelativeResize="0"/>
            <p:nvPr/>
          </p:nvPicPr>
          <p:blipFill>
            <a:blip r:embed="rId3">
              <a:alphaModFix/>
            </a:blip>
            <a:stretch>
              <a:fillRect/>
            </a:stretch>
          </p:blipFill>
          <p:spPr>
            <a:xfrm>
              <a:off x="7771346" y="2201950"/>
              <a:ext cx="711311" cy="1164831"/>
            </a:xfrm>
            <a:prstGeom prst="rect">
              <a:avLst/>
            </a:prstGeom>
            <a:noFill/>
            <a:ln>
              <a:noFill/>
            </a:ln>
          </p:spPr>
        </p:pic>
        <p:pic>
          <p:nvPicPr>
            <p:cNvPr id="15" name="Google Shape;91;p9">
              <a:extLst>
                <a:ext uri="{FF2B5EF4-FFF2-40B4-BE49-F238E27FC236}">
                  <a16:creationId xmlns:a16="http://schemas.microsoft.com/office/drawing/2014/main" id="{CC05FB4E-4FA7-BA4F-97BE-943E2E9EE34E}"/>
                </a:ext>
              </a:extLst>
            </p:cNvPr>
            <p:cNvPicPr preferRelativeResize="0"/>
            <p:nvPr/>
          </p:nvPicPr>
          <p:blipFill>
            <a:blip r:embed="rId3">
              <a:alphaModFix/>
            </a:blip>
            <a:stretch>
              <a:fillRect/>
            </a:stretch>
          </p:blipFill>
          <p:spPr>
            <a:xfrm>
              <a:off x="8582258" y="1175630"/>
              <a:ext cx="711311" cy="1164831"/>
            </a:xfrm>
            <a:prstGeom prst="rect">
              <a:avLst/>
            </a:prstGeom>
            <a:noFill/>
            <a:ln>
              <a:noFill/>
            </a:ln>
          </p:spPr>
        </p:pic>
        <p:pic>
          <p:nvPicPr>
            <p:cNvPr id="16" name="Google Shape;91;p9">
              <a:extLst>
                <a:ext uri="{FF2B5EF4-FFF2-40B4-BE49-F238E27FC236}">
                  <a16:creationId xmlns:a16="http://schemas.microsoft.com/office/drawing/2014/main" id="{5D082B2F-438E-0049-9BCE-8199F1DBCC08}"/>
                </a:ext>
              </a:extLst>
            </p:cNvPr>
            <p:cNvPicPr preferRelativeResize="0"/>
            <p:nvPr/>
          </p:nvPicPr>
          <p:blipFill>
            <a:blip r:embed="rId3">
              <a:alphaModFix/>
            </a:blip>
            <a:stretch>
              <a:fillRect/>
            </a:stretch>
          </p:blipFill>
          <p:spPr>
            <a:xfrm>
              <a:off x="8579197" y="2105044"/>
              <a:ext cx="711311" cy="1164831"/>
            </a:xfrm>
            <a:prstGeom prst="rect">
              <a:avLst/>
            </a:prstGeom>
            <a:noFill/>
            <a:ln>
              <a:noFill/>
            </a:ln>
          </p:spPr>
        </p:pic>
        <p:pic>
          <p:nvPicPr>
            <p:cNvPr id="17" name="Google Shape;93;p9">
              <a:extLst>
                <a:ext uri="{FF2B5EF4-FFF2-40B4-BE49-F238E27FC236}">
                  <a16:creationId xmlns:a16="http://schemas.microsoft.com/office/drawing/2014/main" id="{766D2C59-FE1E-3B4F-88B0-C2E1EE6A9D88}"/>
                </a:ext>
              </a:extLst>
            </p:cNvPr>
            <p:cNvPicPr preferRelativeResize="0"/>
            <p:nvPr/>
          </p:nvPicPr>
          <p:blipFill>
            <a:blip r:embed="rId4">
              <a:alphaModFix/>
            </a:blip>
            <a:stretch>
              <a:fillRect/>
            </a:stretch>
          </p:blipFill>
          <p:spPr>
            <a:xfrm>
              <a:off x="9625092" y="1196155"/>
              <a:ext cx="138443" cy="816335"/>
            </a:xfrm>
            <a:prstGeom prst="rect">
              <a:avLst/>
            </a:prstGeom>
            <a:noFill/>
            <a:ln>
              <a:noFill/>
            </a:ln>
          </p:spPr>
        </p:pic>
        <p:pic>
          <p:nvPicPr>
            <p:cNvPr id="18" name="Google Shape;93;p9">
              <a:extLst>
                <a:ext uri="{FF2B5EF4-FFF2-40B4-BE49-F238E27FC236}">
                  <a16:creationId xmlns:a16="http://schemas.microsoft.com/office/drawing/2014/main" id="{B075D929-427C-DE4E-A94B-336516EE14EB}"/>
                </a:ext>
              </a:extLst>
            </p:cNvPr>
            <p:cNvPicPr preferRelativeResize="0"/>
            <p:nvPr/>
          </p:nvPicPr>
          <p:blipFill>
            <a:blip r:embed="rId4">
              <a:alphaModFix/>
            </a:blip>
            <a:stretch>
              <a:fillRect/>
            </a:stretch>
          </p:blipFill>
          <p:spPr>
            <a:xfrm>
              <a:off x="9860075" y="1196154"/>
              <a:ext cx="138443" cy="816335"/>
            </a:xfrm>
            <a:prstGeom prst="rect">
              <a:avLst/>
            </a:prstGeom>
            <a:noFill/>
            <a:ln>
              <a:noFill/>
            </a:ln>
          </p:spPr>
        </p:pic>
      </p:grpSp>
      <p:grpSp>
        <p:nvGrpSpPr>
          <p:cNvPr id="28" name="Group 27">
            <a:extLst>
              <a:ext uri="{FF2B5EF4-FFF2-40B4-BE49-F238E27FC236}">
                <a16:creationId xmlns:a16="http://schemas.microsoft.com/office/drawing/2014/main" id="{D3A14CA7-5144-5E45-86E5-BEEA774A7B1C}"/>
              </a:ext>
            </a:extLst>
          </p:cNvPr>
          <p:cNvGrpSpPr/>
          <p:nvPr/>
        </p:nvGrpSpPr>
        <p:grpSpPr>
          <a:xfrm>
            <a:off x="261058" y="1659869"/>
            <a:ext cx="2975584" cy="2953828"/>
            <a:chOff x="261058" y="1659869"/>
            <a:chExt cx="2975584" cy="2953828"/>
          </a:xfrm>
        </p:grpSpPr>
        <p:pic>
          <p:nvPicPr>
            <p:cNvPr id="19" name="Google Shape;85;p9">
              <a:extLst>
                <a:ext uri="{FF2B5EF4-FFF2-40B4-BE49-F238E27FC236}">
                  <a16:creationId xmlns:a16="http://schemas.microsoft.com/office/drawing/2014/main" id="{757F4FBE-A413-7243-BF9B-7C2EA61FA455}"/>
                </a:ext>
              </a:extLst>
            </p:cNvPr>
            <p:cNvPicPr preferRelativeResize="0"/>
            <p:nvPr/>
          </p:nvPicPr>
          <p:blipFill>
            <a:blip r:embed="rId6">
              <a:alphaModFix/>
            </a:blip>
            <a:stretch>
              <a:fillRect/>
            </a:stretch>
          </p:blipFill>
          <p:spPr>
            <a:xfrm>
              <a:off x="989155" y="1664586"/>
              <a:ext cx="728097" cy="683970"/>
            </a:xfrm>
            <a:prstGeom prst="rect">
              <a:avLst/>
            </a:prstGeom>
            <a:noFill/>
            <a:ln>
              <a:noFill/>
            </a:ln>
          </p:spPr>
        </p:pic>
        <p:pic>
          <p:nvPicPr>
            <p:cNvPr id="20" name="Google Shape;87;p9">
              <a:extLst>
                <a:ext uri="{FF2B5EF4-FFF2-40B4-BE49-F238E27FC236}">
                  <a16:creationId xmlns:a16="http://schemas.microsoft.com/office/drawing/2014/main" id="{FC7EB6C7-1B49-C94C-B8D5-D86CFBBC054A}"/>
                </a:ext>
              </a:extLst>
            </p:cNvPr>
            <p:cNvPicPr preferRelativeResize="0"/>
            <p:nvPr/>
          </p:nvPicPr>
          <p:blipFill>
            <a:blip r:embed="rId7">
              <a:alphaModFix/>
            </a:blip>
            <a:stretch>
              <a:fillRect/>
            </a:stretch>
          </p:blipFill>
          <p:spPr>
            <a:xfrm>
              <a:off x="2552672" y="1659869"/>
              <a:ext cx="683970" cy="683970"/>
            </a:xfrm>
            <a:prstGeom prst="rect">
              <a:avLst/>
            </a:prstGeom>
            <a:noFill/>
            <a:ln>
              <a:noFill/>
            </a:ln>
          </p:spPr>
        </p:pic>
        <p:pic>
          <p:nvPicPr>
            <p:cNvPr id="21" name="Google Shape;89;p9">
              <a:extLst>
                <a:ext uri="{FF2B5EF4-FFF2-40B4-BE49-F238E27FC236}">
                  <a16:creationId xmlns:a16="http://schemas.microsoft.com/office/drawing/2014/main" id="{8240C78E-635D-E540-8FA7-070772C2E08E}"/>
                </a:ext>
              </a:extLst>
            </p:cNvPr>
            <p:cNvPicPr preferRelativeResize="0"/>
            <p:nvPr/>
          </p:nvPicPr>
          <p:blipFill>
            <a:blip r:embed="rId8">
              <a:alphaModFix/>
            </a:blip>
            <a:stretch>
              <a:fillRect/>
            </a:stretch>
          </p:blipFill>
          <p:spPr>
            <a:xfrm>
              <a:off x="1731096" y="1664586"/>
              <a:ext cx="728097" cy="683970"/>
            </a:xfrm>
            <a:prstGeom prst="rect">
              <a:avLst/>
            </a:prstGeom>
            <a:noFill/>
            <a:ln>
              <a:noFill/>
            </a:ln>
          </p:spPr>
        </p:pic>
        <p:pic>
          <p:nvPicPr>
            <p:cNvPr id="22" name="Google Shape;90;p9">
              <a:extLst>
                <a:ext uri="{FF2B5EF4-FFF2-40B4-BE49-F238E27FC236}">
                  <a16:creationId xmlns:a16="http://schemas.microsoft.com/office/drawing/2014/main" id="{68DFC4FF-C619-5247-A844-5088227C9C71}"/>
                </a:ext>
              </a:extLst>
            </p:cNvPr>
            <p:cNvPicPr preferRelativeResize="0"/>
            <p:nvPr/>
          </p:nvPicPr>
          <p:blipFill>
            <a:blip r:embed="rId9">
              <a:alphaModFix/>
            </a:blip>
            <a:stretch>
              <a:fillRect/>
            </a:stretch>
          </p:blipFill>
          <p:spPr>
            <a:xfrm>
              <a:off x="261058" y="1664586"/>
              <a:ext cx="728097" cy="683970"/>
            </a:xfrm>
            <a:prstGeom prst="rect">
              <a:avLst/>
            </a:prstGeom>
            <a:noFill/>
            <a:ln>
              <a:noFill/>
            </a:ln>
          </p:spPr>
        </p:pic>
        <p:pic>
          <p:nvPicPr>
            <p:cNvPr id="23" name="Google Shape;90;p9">
              <a:extLst>
                <a:ext uri="{FF2B5EF4-FFF2-40B4-BE49-F238E27FC236}">
                  <a16:creationId xmlns:a16="http://schemas.microsoft.com/office/drawing/2014/main" id="{82B1EA52-7E2E-CE41-975D-7612484FD276}"/>
                </a:ext>
              </a:extLst>
            </p:cNvPr>
            <p:cNvPicPr preferRelativeResize="0"/>
            <p:nvPr/>
          </p:nvPicPr>
          <p:blipFill>
            <a:blip r:embed="rId9">
              <a:alphaModFix/>
            </a:blip>
            <a:stretch>
              <a:fillRect/>
            </a:stretch>
          </p:blipFill>
          <p:spPr>
            <a:xfrm>
              <a:off x="261058" y="2419633"/>
              <a:ext cx="728097" cy="683970"/>
            </a:xfrm>
            <a:prstGeom prst="rect">
              <a:avLst/>
            </a:prstGeom>
            <a:noFill/>
            <a:ln>
              <a:noFill/>
            </a:ln>
          </p:spPr>
        </p:pic>
        <p:pic>
          <p:nvPicPr>
            <p:cNvPr id="24" name="Google Shape;90;p9">
              <a:extLst>
                <a:ext uri="{FF2B5EF4-FFF2-40B4-BE49-F238E27FC236}">
                  <a16:creationId xmlns:a16="http://schemas.microsoft.com/office/drawing/2014/main" id="{A4CBDC0B-85A2-8B40-9B7D-FE319CBD6E5C}"/>
                </a:ext>
              </a:extLst>
            </p:cNvPr>
            <p:cNvPicPr preferRelativeResize="0"/>
            <p:nvPr/>
          </p:nvPicPr>
          <p:blipFill>
            <a:blip r:embed="rId9">
              <a:alphaModFix/>
            </a:blip>
            <a:stretch>
              <a:fillRect/>
            </a:stretch>
          </p:blipFill>
          <p:spPr>
            <a:xfrm>
              <a:off x="261058" y="3174680"/>
              <a:ext cx="728097" cy="683970"/>
            </a:xfrm>
            <a:prstGeom prst="rect">
              <a:avLst/>
            </a:prstGeom>
            <a:noFill/>
            <a:ln>
              <a:noFill/>
            </a:ln>
          </p:spPr>
        </p:pic>
        <p:pic>
          <p:nvPicPr>
            <p:cNvPr id="25" name="Google Shape;90;p9">
              <a:extLst>
                <a:ext uri="{FF2B5EF4-FFF2-40B4-BE49-F238E27FC236}">
                  <a16:creationId xmlns:a16="http://schemas.microsoft.com/office/drawing/2014/main" id="{03F589C6-D7F3-0141-9934-5773C014CBD1}"/>
                </a:ext>
              </a:extLst>
            </p:cNvPr>
            <p:cNvPicPr preferRelativeResize="0"/>
            <p:nvPr/>
          </p:nvPicPr>
          <p:blipFill>
            <a:blip r:embed="rId9">
              <a:alphaModFix/>
            </a:blip>
            <a:stretch>
              <a:fillRect/>
            </a:stretch>
          </p:blipFill>
          <p:spPr>
            <a:xfrm>
              <a:off x="261058" y="3929727"/>
              <a:ext cx="728097" cy="683970"/>
            </a:xfrm>
            <a:prstGeom prst="rect">
              <a:avLst/>
            </a:prstGeom>
            <a:noFill/>
            <a:ln>
              <a:noFill/>
            </a:ln>
          </p:spPr>
        </p:pic>
        <p:pic>
          <p:nvPicPr>
            <p:cNvPr id="26" name="Google Shape;85;p9">
              <a:extLst>
                <a:ext uri="{FF2B5EF4-FFF2-40B4-BE49-F238E27FC236}">
                  <a16:creationId xmlns:a16="http://schemas.microsoft.com/office/drawing/2014/main" id="{CF5AE4AE-04B2-0149-8329-A2FDD6648ED7}"/>
                </a:ext>
              </a:extLst>
            </p:cNvPr>
            <p:cNvPicPr preferRelativeResize="0"/>
            <p:nvPr/>
          </p:nvPicPr>
          <p:blipFill>
            <a:blip r:embed="rId6">
              <a:alphaModFix/>
            </a:blip>
            <a:stretch>
              <a:fillRect/>
            </a:stretch>
          </p:blipFill>
          <p:spPr>
            <a:xfrm>
              <a:off x="989155" y="2419633"/>
              <a:ext cx="728097" cy="683970"/>
            </a:xfrm>
            <a:prstGeom prst="rect">
              <a:avLst/>
            </a:prstGeom>
            <a:noFill/>
            <a:ln>
              <a:noFill/>
            </a:ln>
          </p:spPr>
        </p:pic>
        <p:pic>
          <p:nvPicPr>
            <p:cNvPr id="27" name="Google Shape;85;p9">
              <a:extLst>
                <a:ext uri="{FF2B5EF4-FFF2-40B4-BE49-F238E27FC236}">
                  <a16:creationId xmlns:a16="http://schemas.microsoft.com/office/drawing/2014/main" id="{9217DB11-AEF7-6A4B-8CCA-BB234A3DED2B}"/>
                </a:ext>
              </a:extLst>
            </p:cNvPr>
            <p:cNvPicPr preferRelativeResize="0"/>
            <p:nvPr/>
          </p:nvPicPr>
          <p:blipFill>
            <a:blip r:embed="rId6">
              <a:alphaModFix/>
            </a:blip>
            <a:stretch>
              <a:fillRect/>
            </a:stretch>
          </p:blipFill>
          <p:spPr>
            <a:xfrm>
              <a:off x="989155" y="3170764"/>
              <a:ext cx="728097" cy="683970"/>
            </a:xfrm>
            <a:prstGeom prst="rect">
              <a:avLst/>
            </a:prstGeom>
            <a:noFill/>
            <a:ln>
              <a:noFill/>
            </a:ln>
          </p:spPr>
        </p:pic>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Text&#10;&#10;Description automatically generated with medium confidence">
            <a:extLst>
              <a:ext uri="{FF2B5EF4-FFF2-40B4-BE49-F238E27FC236}">
                <a16:creationId xmlns:a16="http://schemas.microsoft.com/office/drawing/2014/main" id="{C6DB832D-985F-BD44-A672-C5645A963D53}"/>
              </a:ext>
            </a:extLst>
          </p:cNvPr>
          <p:cNvPicPr>
            <a:picLocks noChangeAspect="1"/>
          </p:cNvPicPr>
          <p:nvPr/>
        </p:nvPicPr>
        <p:blipFill>
          <a:blip r:embed="rId3"/>
          <a:stretch>
            <a:fillRect/>
          </a:stretch>
        </p:blipFill>
        <p:spPr>
          <a:xfrm>
            <a:off x="263524" y="1077157"/>
            <a:ext cx="9810750" cy="33718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1595</Words>
  <Application>Microsoft Macintosh PowerPoint</Application>
  <PresentationFormat>Widescreen</PresentationFormat>
  <Paragraphs>147</Paragraphs>
  <Slides>17</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Nunito Sans</vt:lpstr>
      <vt:lpstr>Titles</vt:lpstr>
      <vt:lpstr>Office Theme</vt:lpstr>
      <vt:lpstr>PowerPoint Presentation</vt:lpstr>
      <vt:lpstr>PowerPoint Presentation</vt:lpstr>
      <vt:lpstr>PowerPoint Presentation</vt:lpstr>
      <vt:lpstr>PowerPoint Presentation</vt:lpstr>
      <vt:lpstr>To partition numbers to 10,000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100s, 10s and 1s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38</cp:revision>
  <dcterms:created xsi:type="dcterms:W3CDTF">2022-06-30T10:03:35Z</dcterms:created>
  <dcterms:modified xsi:type="dcterms:W3CDTF">2022-08-25T08:22:21Z</dcterms:modified>
</cp:coreProperties>
</file>