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6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8947-48A2-4881-9DA3-6232B1E55D89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3A21-A258-42A3-8BC5-C2E61FD6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3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0732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333" y="304801"/>
            <a:ext cx="1528535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304800"/>
            <a:ext cx="1507066" cy="14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1743" y="-4213288"/>
            <a:ext cx="11208518" cy="934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1100" dirty="0"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Where a love of learning grows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Growing in knowledge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Growing in faith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Growing in God’s love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altLang="en-US" sz="3600" b="1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Philippians 4:13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“I can do all things through Christ who strengthens me”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835" y="3455842"/>
            <a:ext cx="3067050" cy="3152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7624"/>
          </a:xfrm>
        </p:spPr>
        <p:txBody>
          <a:bodyPr>
            <a:normAutofit/>
          </a:bodyPr>
          <a:lstStyle/>
          <a:p>
            <a:pPr algn="ctr"/>
            <a:r>
              <a:rPr lang="en-GB" sz="5300" b="1" u="sng" dirty="0" smtClean="0"/>
              <a:t>Courage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1 </a:t>
            </a:r>
            <a:r>
              <a:rPr lang="en-GB" b="1" dirty="0"/>
              <a:t>Corinthians 16: 13</a:t>
            </a:r>
            <a:endParaRPr lang="en-GB" dirty="0"/>
          </a:p>
          <a:p>
            <a:pPr marL="0" indent="0" algn="ctr">
              <a:buNone/>
            </a:pPr>
            <a:r>
              <a:rPr lang="en-GB" sz="6000" dirty="0"/>
              <a:t>Stand firm in the faith; be courageous; be </a:t>
            </a:r>
            <a:r>
              <a:rPr lang="en-GB" sz="6000" dirty="0" smtClean="0"/>
              <a:t>strong</a:t>
            </a:r>
          </a:p>
          <a:p>
            <a:pPr marL="0" indent="0" algn="ctr">
              <a:buNone/>
            </a:pPr>
            <a:endParaRPr lang="en-GB" sz="6000" dirty="0" smtClean="0"/>
          </a:p>
          <a:p>
            <a:pPr marL="0" indent="0" algn="ctr">
              <a:buNone/>
            </a:pPr>
            <a:endParaRPr lang="en-GB" sz="6000" dirty="0"/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54" y="496206"/>
            <a:ext cx="1839119" cy="16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>
            <a:normAutofit/>
          </a:bodyPr>
          <a:lstStyle/>
          <a:p>
            <a:pPr algn="ctr"/>
            <a:r>
              <a:rPr lang="en-GB" sz="5300" b="1" u="sng" dirty="0" smtClean="0"/>
              <a:t>Friendship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Ecclesiastes </a:t>
            </a:r>
            <a:r>
              <a:rPr lang="en-GB" b="1" dirty="0"/>
              <a:t>4: 9 – 12</a:t>
            </a:r>
            <a:endParaRPr lang="en-GB" dirty="0"/>
          </a:p>
          <a:p>
            <a:pPr marL="0" indent="0">
              <a:buNone/>
            </a:pPr>
            <a:r>
              <a:rPr lang="en-GB" sz="4400" dirty="0"/>
              <a:t>Two people are better off than one, for they can help each other succeed. If one person falls, the other can reach out and </a:t>
            </a:r>
            <a:r>
              <a:rPr lang="en-GB" sz="4400" dirty="0" smtClean="0"/>
              <a:t>help</a:t>
            </a:r>
          </a:p>
          <a:p>
            <a:pPr marL="0" indent="0">
              <a:buNone/>
            </a:pPr>
            <a:endParaRPr lang="en-GB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23" y="562709"/>
            <a:ext cx="2013686" cy="1648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764" y="501328"/>
            <a:ext cx="3750859" cy="28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0133"/>
          </a:xfrm>
        </p:spPr>
        <p:txBody>
          <a:bodyPr/>
          <a:lstStyle/>
          <a:p>
            <a:pPr algn="ctr"/>
            <a:r>
              <a:rPr lang="en-GB" sz="6600" b="1" u="sng" dirty="0" smtClean="0"/>
              <a:t>Generosity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825625"/>
            <a:ext cx="115131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Timothy </a:t>
            </a:r>
            <a:r>
              <a:rPr lang="en-GB" b="1" dirty="0"/>
              <a:t>6: 19</a:t>
            </a:r>
            <a:endParaRPr lang="en-GB" dirty="0"/>
          </a:p>
          <a:p>
            <a:pPr marL="0" indent="0" algn="ctr">
              <a:buNone/>
            </a:pPr>
            <a:r>
              <a:rPr lang="en-GB" sz="4800" dirty="0"/>
              <a:t>Be rich in good deeds, and to be generous and willing to </a:t>
            </a:r>
            <a:r>
              <a:rPr lang="en-GB" sz="4800" dirty="0" smtClean="0"/>
              <a:t>share</a:t>
            </a:r>
            <a:endParaRPr lang="en-GB" sz="4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271137"/>
            <a:ext cx="1947949" cy="1648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975" y="196137"/>
            <a:ext cx="1999661" cy="1723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426" y="2952663"/>
            <a:ext cx="53435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1944"/>
          </a:xfrm>
        </p:spPr>
        <p:txBody>
          <a:bodyPr/>
          <a:lstStyle/>
          <a:p>
            <a:pPr algn="ctr"/>
            <a:r>
              <a:rPr lang="en-GB" sz="6000" b="1" u="sng" dirty="0" smtClean="0"/>
              <a:t>Perseverance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Romans </a:t>
            </a:r>
            <a:r>
              <a:rPr lang="en-GB" b="1" dirty="0"/>
              <a:t>5: 4</a:t>
            </a:r>
            <a:endParaRPr lang="en-GB" dirty="0"/>
          </a:p>
          <a:p>
            <a:pPr marL="0" indent="0" algn="ctr">
              <a:buNone/>
            </a:pPr>
            <a:r>
              <a:rPr lang="en-GB" sz="6000" dirty="0"/>
              <a:t>E</a:t>
            </a:r>
            <a:r>
              <a:rPr lang="en-GB" sz="6000" dirty="0" smtClean="0"/>
              <a:t>ndurance </a:t>
            </a:r>
            <a:r>
              <a:rPr lang="en-GB" sz="6000" dirty="0"/>
              <a:t>produces character, and character produces </a:t>
            </a:r>
            <a:r>
              <a:rPr lang="en-GB" sz="6000" dirty="0" smtClean="0"/>
              <a:t>hope</a:t>
            </a:r>
            <a:endParaRPr lang="en-GB" sz="6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2" y="365125"/>
            <a:ext cx="1997060" cy="179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42" y="3906980"/>
            <a:ext cx="5686425" cy="26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8817"/>
          </a:xfrm>
        </p:spPr>
        <p:txBody>
          <a:bodyPr/>
          <a:lstStyle/>
          <a:p>
            <a:pPr algn="ctr"/>
            <a:r>
              <a:rPr lang="en-GB" sz="7200" b="1" u="sng" dirty="0" smtClean="0"/>
              <a:t>Respect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Mark </a:t>
            </a:r>
            <a:r>
              <a:rPr lang="en-GB" dirty="0"/>
              <a:t>12:31</a:t>
            </a:r>
          </a:p>
          <a:p>
            <a:pPr marL="0" indent="0" algn="ctr">
              <a:buNone/>
            </a:pPr>
            <a:r>
              <a:rPr lang="en-GB" sz="6000" dirty="0" smtClean="0"/>
              <a:t>Love </a:t>
            </a:r>
            <a:r>
              <a:rPr lang="en-GB" sz="6000" dirty="0"/>
              <a:t>your neighbour as </a:t>
            </a:r>
            <a:r>
              <a:rPr lang="en-GB" sz="6000" dirty="0" smtClean="0"/>
              <a:t>yourself</a:t>
            </a:r>
            <a:endParaRPr lang="en-GB" sz="6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51" y="196137"/>
            <a:ext cx="1999661" cy="1798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015" y="3225338"/>
            <a:ext cx="4844589" cy="341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988" y="196137"/>
            <a:ext cx="199966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8940"/>
          </a:xfrm>
        </p:spPr>
        <p:txBody>
          <a:bodyPr/>
          <a:lstStyle/>
          <a:p>
            <a:pPr algn="ctr"/>
            <a:r>
              <a:rPr lang="en-GB" sz="8000" b="1" u="sng" dirty="0" smtClean="0"/>
              <a:t>Trust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5909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Psalm </a:t>
            </a:r>
            <a:r>
              <a:rPr lang="en-GB" b="1" dirty="0"/>
              <a:t>56: 3</a:t>
            </a:r>
            <a:endParaRPr lang="en-GB" dirty="0"/>
          </a:p>
          <a:p>
            <a:pPr marL="0" indent="0">
              <a:buNone/>
            </a:pPr>
            <a:r>
              <a:rPr lang="en-GB" sz="5400" dirty="0"/>
              <a:t>In God, whose word I praise, in God I trust; I shall not be afraid. </a:t>
            </a:r>
            <a:endParaRPr lang="en-GB" sz="5400" dirty="0" smtClean="0"/>
          </a:p>
          <a:p>
            <a:pPr marL="0" indent="0">
              <a:buNone/>
            </a:pPr>
            <a:endParaRPr lang="en-GB" sz="5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0" y="365125"/>
            <a:ext cx="1720267" cy="1547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026" y="2294313"/>
            <a:ext cx="3346719" cy="388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910" y="365125"/>
            <a:ext cx="1623878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153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Courage  </vt:lpstr>
      <vt:lpstr>Friendship </vt:lpstr>
      <vt:lpstr>Generosity </vt:lpstr>
      <vt:lpstr>Perseverance </vt:lpstr>
      <vt:lpstr>Respect </vt:lpstr>
      <vt:lpstr>Trust </vt:lpstr>
    </vt:vector>
  </TitlesOfParts>
  <Company>EDU-PRD-SCCM1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manager</dc:creator>
  <cp:lastModifiedBy>manager</cp:lastModifiedBy>
  <cp:revision>9</cp:revision>
  <dcterms:created xsi:type="dcterms:W3CDTF">2022-07-14T09:09:02Z</dcterms:created>
  <dcterms:modified xsi:type="dcterms:W3CDTF">2022-07-20T11:54:51Z</dcterms:modified>
</cp:coreProperties>
</file>